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64" r:id="rId5"/>
    <p:sldId id="263" r:id="rId6"/>
    <p:sldId id="265" r:id="rId7"/>
    <p:sldId id="266" r:id="rId8"/>
    <p:sldId id="273" r:id="rId9"/>
    <p:sldId id="272" r:id="rId10"/>
    <p:sldId id="267" r:id="rId11"/>
    <p:sldId id="268" r:id="rId12"/>
    <p:sldId id="269" r:id="rId13"/>
    <p:sldId id="275" r:id="rId14"/>
    <p:sldId id="276" r:id="rId15"/>
    <p:sldId id="27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FF0066"/>
    <a:srgbClr val="CC0099"/>
    <a:srgbClr val="9966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EFF4F8-63E9-4BB8-AB86-3E55985655B5}" v="57" dt="2023-11-02T15:53:13.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car Ulises Murillo Rodriguez" userId="ebb7e4ba-110d-41a4-87ae-8865c57bb282" providerId="ADAL" clId="{8CEFF4F8-63E9-4BB8-AB86-3E55985655B5}"/>
    <pc:docChg chg="undo custSel addSld delSld modSld">
      <pc:chgData name="Oscar Ulises Murillo Rodriguez" userId="ebb7e4ba-110d-41a4-87ae-8865c57bb282" providerId="ADAL" clId="{8CEFF4F8-63E9-4BB8-AB86-3E55985655B5}" dt="2023-11-02T15:53:13.456" v="877"/>
      <pc:docMkLst>
        <pc:docMk/>
      </pc:docMkLst>
      <pc:sldChg chg="addSp delSp modSp mod modTransition">
        <pc:chgData name="Oscar Ulises Murillo Rodriguez" userId="ebb7e4ba-110d-41a4-87ae-8865c57bb282" providerId="ADAL" clId="{8CEFF4F8-63E9-4BB8-AB86-3E55985655B5}" dt="2023-11-02T15:51:57.718" v="863"/>
        <pc:sldMkLst>
          <pc:docMk/>
          <pc:sldMk cId="2669000761" sldId="256"/>
        </pc:sldMkLst>
        <pc:spChg chg="add del mod">
          <ac:chgData name="Oscar Ulises Murillo Rodriguez" userId="ebb7e4ba-110d-41a4-87ae-8865c57bb282" providerId="ADAL" clId="{8CEFF4F8-63E9-4BB8-AB86-3E55985655B5}" dt="2023-11-01T16:40:11.002" v="546" actId="478"/>
          <ac:spMkLst>
            <pc:docMk/>
            <pc:sldMk cId="2669000761" sldId="256"/>
            <ac:spMk id="2" creationId="{0AAAC1E2-8A1B-9EAF-53D3-1EB3A90C7823}"/>
          </ac:spMkLst>
        </pc:spChg>
        <pc:spChg chg="add del mod">
          <ac:chgData name="Oscar Ulises Murillo Rodriguez" userId="ebb7e4ba-110d-41a4-87ae-8865c57bb282" providerId="ADAL" clId="{8CEFF4F8-63E9-4BB8-AB86-3E55985655B5}" dt="2023-11-01T16:40:11.002" v="546" actId="478"/>
          <ac:spMkLst>
            <pc:docMk/>
            <pc:sldMk cId="2669000761" sldId="256"/>
            <ac:spMk id="3" creationId="{B2EFD13D-FFC5-C374-DAB1-CB4A1580F704}"/>
          </ac:spMkLst>
        </pc:spChg>
        <pc:spChg chg="add del mod">
          <ac:chgData name="Oscar Ulises Murillo Rodriguez" userId="ebb7e4ba-110d-41a4-87ae-8865c57bb282" providerId="ADAL" clId="{8CEFF4F8-63E9-4BB8-AB86-3E55985655B5}" dt="2023-11-01T16:40:11.002" v="546" actId="478"/>
          <ac:spMkLst>
            <pc:docMk/>
            <pc:sldMk cId="2669000761" sldId="256"/>
            <ac:spMk id="4" creationId="{FDB96349-C49D-8710-CDF2-C4C5DC99588D}"/>
          </ac:spMkLst>
        </pc:spChg>
        <pc:picChg chg="add del">
          <ac:chgData name="Oscar Ulises Murillo Rodriguez" userId="ebb7e4ba-110d-41a4-87ae-8865c57bb282" providerId="ADAL" clId="{8CEFF4F8-63E9-4BB8-AB86-3E55985655B5}" dt="2023-11-01T16:40:11.002" v="546" actId="478"/>
          <ac:picMkLst>
            <pc:docMk/>
            <pc:sldMk cId="2669000761" sldId="256"/>
            <ac:picMk id="5" creationId="{F5CBBB1D-DCE8-5A3F-299E-937BD0E1CD3A}"/>
          </ac:picMkLst>
        </pc:picChg>
      </pc:sldChg>
      <pc:sldChg chg="modSp mod modTransition">
        <pc:chgData name="Oscar Ulises Murillo Rodriguez" userId="ebb7e4ba-110d-41a4-87ae-8865c57bb282" providerId="ADAL" clId="{8CEFF4F8-63E9-4BB8-AB86-3E55985655B5}" dt="2023-11-02T15:52:02.943" v="864"/>
        <pc:sldMkLst>
          <pc:docMk/>
          <pc:sldMk cId="1767347786" sldId="258"/>
        </pc:sldMkLst>
        <pc:spChg chg="mod">
          <ac:chgData name="Oscar Ulises Murillo Rodriguez" userId="ebb7e4ba-110d-41a4-87ae-8865c57bb282" providerId="ADAL" clId="{8CEFF4F8-63E9-4BB8-AB86-3E55985655B5}" dt="2023-11-01T16:40:26.021" v="547" actId="2711"/>
          <ac:spMkLst>
            <pc:docMk/>
            <pc:sldMk cId="1767347786" sldId="258"/>
            <ac:spMk id="6" creationId="{5F1E8D58-396D-35F1-558B-B5BF2D65DA59}"/>
          </ac:spMkLst>
        </pc:spChg>
        <pc:picChg chg="mod">
          <ac:chgData name="Oscar Ulises Murillo Rodriguez" userId="ebb7e4ba-110d-41a4-87ae-8865c57bb282" providerId="ADAL" clId="{8CEFF4F8-63E9-4BB8-AB86-3E55985655B5}" dt="2023-11-02T15:48:20.924" v="851" actId="1076"/>
          <ac:picMkLst>
            <pc:docMk/>
            <pc:sldMk cId="1767347786" sldId="258"/>
            <ac:picMk id="5" creationId="{F5CBBB1D-DCE8-5A3F-299E-937BD0E1CD3A}"/>
          </ac:picMkLst>
        </pc:picChg>
      </pc:sldChg>
      <pc:sldChg chg="addSp delSp modSp mod modTransition">
        <pc:chgData name="Oscar Ulises Murillo Rodriguez" userId="ebb7e4ba-110d-41a4-87ae-8865c57bb282" providerId="ADAL" clId="{8CEFF4F8-63E9-4BB8-AB86-3E55985655B5}" dt="2023-11-02T15:52:06.079" v="865"/>
        <pc:sldMkLst>
          <pc:docMk/>
          <pc:sldMk cId="1034809087" sldId="262"/>
        </pc:sldMkLst>
        <pc:spChg chg="mod">
          <ac:chgData name="Oscar Ulises Murillo Rodriguez" userId="ebb7e4ba-110d-41a4-87ae-8865c57bb282" providerId="ADAL" clId="{8CEFF4F8-63E9-4BB8-AB86-3E55985655B5}" dt="2023-11-01T16:39:47.711" v="543" actId="2711"/>
          <ac:spMkLst>
            <pc:docMk/>
            <pc:sldMk cId="1034809087" sldId="262"/>
            <ac:spMk id="4" creationId="{F12E7C51-71E0-9316-2065-5A7DE9089790}"/>
          </ac:spMkLst>
        </pc:spChg>
        <pc:spChg chg="add del mod">
          <ac:chgData name="Oscar Ulises Murillo Rodriguez" userId="ebb7e4ba-110d-41a4-87ae-8865c57bb282" providerId="ADAL" clId="{8CEFF4F8-63E9-4BB8-AB86-3E55985655B5}" dt="2023-11-01T16:38:47.447" v="528" actId="478"/>
          <ac:spMkLst>
            <pc:docMk/>
            <pc:sldMk cId="1034809087" sldId="262"/>
            <ac:spMk id="6" creationId="{3F7B281B-CD34-B53F-7339-65BDFB685288}"/>
          </ac:spMkLst>
        </pc:spChg>
      </pc:sldChg>
      <pc:sldChg chg="modSp mod modTransition">
        <pc:chgData name="Oscar Ulises Murillo Rodriguez" userId="ebb7e4ba-110d-41a4-87ae-8865c57bb282" providerId="ADAL" clId="{8CEFF4F8-63E9-4BB8-AB86-3E55985655B5}" dt="2023-11-02T15:52:15.935" v="867"/>
        <pc:sldMkLst>
          <pc:docMk/>
          <pc:sldMk cId="2376127595" sldId="263"/>
        </pc:sldMkLst>
        <pc:spChg chg="mod">
          <ac:chgData name="Oscar Ulises Murillo Rodriguez" userId="ebb7e4ba-110d-41a4-87ae-8865c57bb282" providerId="ADAL" clId="{8CEFF4F8-63E9-4BB8-AB86-3E55985655B5}" dt="2023-11-01T16:35:47.047" v="499" actId="2711"/>
          <ac:spMkLst>
            <pc:docMk/>
            <pc:sldMk cId="2376127595" sldId="263"/>
            <ac:spMk id="6" creationId="{4A1D37A4-E9CF-8432-52AC-DA205F918B25}"/>
          </ac:spMkLst>
        </pc:spChg>
        <pc:picChg chg="mod">
          <ac:chgData name="Oscar Ulises Murillo Rodriguez" userId="ebb7e4ba-110d-41a4-87ae-8865c57bb282" providerId="ADAL" clId="{8CEFF4F8-63E9-4BB8-AB86-3E55985655B5}" dt="2023-11-01T16:35:49.196" v="500" actId="1036"/>
          <ac:picMkLst>
            <pc:docMk/>
            <pc:sldMk cId="2376127595" sldId="263"/>
            <ac:picMk id="5" creationId="{F5CBBB1D-DCE8-5A3F-299E-937BD0E1CD3A}"/>
          </ac:picMkLst>
        </pc:picChg>
      </pc:sldChg>
      <pc:sldChg chg="modSp mod modTransition">
        <pc:chgData name="Oscar Ulises Murillo Rodriguez" userId="ebb7e4ba-110d-41a4-87ae-8865c57bb282" providerId="ADAL" clId="{8CEFF4F8-63E9-4BB8-AB86-3E55985655B5}" dt="2023-11-02T15:52:09.904" v="866"/>
        <pc:sldMkLst>
          <pc:docMk/>
          <pc:sldMk cId="2243661951" sldId="264"/>
        </pc:sldMkLst>
        <pc:spChg chg="mod">
          <ac:chgData name="Oscar Ulises Murillo Rodriguez" userId="ebb7e4ba-110d-41a4-87ae-8865c57bb282" providerId="ADAL" clId="{8CEFF4F8-63E9-4BB8-AB86-3E55985655B5}" dt="2023-11-01T14:55:58.701" v="53" actId="207"/>
          <ac:spMkLst>
            <pc:docMk/>
            <pc:sldMk cId="2243661951" sldId="264"/>
            <ac:spMk id="4" creationId="{7A3A8725-D316-C9B7-0400-62132C6E11D0}"/>
          </ac:spMkLst>
        </pc:spChg>
      </pc:sldChg>
      <pc:sldChg chg="addSp modSp mod modTransition">
        <pc:chgData name="Oscar Ulises Murillo Rodriguez" userId="ebb7e4ba-110d-41a4-87ae-8865c57bb282" providerId="ADAL" clId="{8CEFF4F8-63E9-4BB8-AB86-3E55985655B5}" dt="2023-11-02T15:52:18.871" v="868"/>
        <pc:sldMkLst>
          <pc:docMk/>
          <pc:sldMk cId="1749011615" sldId="265"/>
        </pc:sldMkLst>
        <pc:spChg chg="add mod">
          <ac:chgData name="Oscar Ulises Murillo Rodriguez" userId="ebb7e4ba-110d-41a4-87ae-8865c57bb282" providerId="ADAL" clId="{8CEFF4F8-63E9-4BB8-AB86-3E55985655B5}" dt="2023-11-01T16:36:08.900" v="505" actId="255"/>
          <ac:spMkLst>
            <pc:docMk/>
            <pc:sldMk cId="1749011615" sldId="265"/>
            <ac:spMk id="4" creationId="{1EBB67C8-5B08-BE15-1108-6EE7C39B0923}"/>
          </ac:spMkLst>
        </pc:spChg>
        <pc:picChg chg="mod">
          <ac:chgData name="Oscar Ulises Murillo Rodriguez" userId="ebb7e4ba-110d-41a4-87ae-8865c57bb282" providerId="ADAL" clId="{8CEFF4F8-63E9-4BB8-AB86-3E55985655B5}" dt="2023-11-01T16:36:14.237" v="507" actId="1036"/>
          <ac:picMkLst>
            <pc:docMk/>
            <pc:sldMk cId="1749011615" sldId="265"/>
            <ac:picMk id="5" creationId="{F5CBBB1D-DCE8-5A3F-299E-937BD0E1CD3A}"/>
          </ac:picMkLst>
        </pc:picChg>
      </pc:sldChg>
      <pc:sldChg chg="addSp modSp mod modTransition">
        <pc:chgData name="Oscar Ulises Murillo Rodriguez" userId="ebb7e4ba-110d-41a4-87ae-8865c57bb282" providerId="ADAL" clId="{8CEFF4F8-63E9-4BB8-AB86-3E55985655B5}" dt="2023-11-02T15:52:21.352" v="869"/>
        <pc:sldMkLst>
          <pc:docMk/>
          <pc:sldMk cId="1949022985" sldId="266"/>
        </pc:sldMkLst>
        <pc:spChg chg="add mod">
          <ac:chgData name="Oscar Ulises Murillo Rodriguez" userId="ebb7e4ba-110d-41a4-87ae-8865c57bb282" providerId="ADAL" clId="{8CEFF4F8-63E9-4BB8-AB86-3E55985655B5}" dt="2023-11-01T16:41:02.271" v="548" actId="2711"/>
          <ac:spMkLst>
            <pc:docMk/>
            <pc:sldMk cId="1949022985" sldId="266"/>
            <ac:spMk id="4" creationId="{60C19261-8666-5976-B5A0-3426DDFA5391}"/>
          </ac:spMkLst>
        </pc:spChg>
      </pc:sldChg>
      <pc:sldChg chg="addSp modSp mod modTransition">
        <pc:chgData name="Oscar Ulises Murillo Rodriguez" userId="ebb7e4ba-110d-41a4-87ae-8865c57bb282" providerId="ADAL" clId="{8CEFF4F8-63E9-4BB8-AB86-3E55985655B5}" dt="2023-11-02T15:52:31.728" v="872"/>
        <pc:sldMkLst>
          <pc:docMk/>
          <pc:sldMk cId="848702402" sldId="267"/>
        </pc:sldMkLst>
        <pc:spChg chg="add mod">
          <ac:chgData name="Oscar Ulises Murillo Rodriguez" userId="ebb7e4ba-110d-41a4-87ae-8865c57bb282" providerId="ADAL" clId="{8CEFF4F8-63E9-4BB8-AB86-3E55985655B5}" dt="2023-11-01T16:41:13.942" v="549" actId="2711"/>
          <ac:spMkLst>
            <pc:docMk/>
            <pc:sldMk cId="848702402" sldId="267"/>
            <ac:spMk id="4" creationId="{771C8F40-8316-219C-FDE5-DC893835AE67}"/>
          </ac:spMkLst>
        </pc:spChg>
      </pc:sldChg>
      <pc:sldChg chg="addSp modSp mod modTransition">
        <pc:chgData name="Oscar Ulises Murillo Rodriguez" userId="ebb7e4ba-110d-41a4-87ae-8865c57bb282" providerId="ADAL" clId="{8CEFF4F8-63E9-4BB8-AB86-3E55985655B5}" dt="2023-11-02T15:52:34.704" v="873"/>
        <pc:sldMkLst>
          <pc:docMk/>
          <pc:sldMk cId="1588222536" sldId="268"/>
        </pc:sldMkLst>
        <pc:spChg chg="add mod">
          <ac:chgData name="Oscar Ulises Murillo Rodriguez" userId="ebb7e4ba-110d-41a4-87ae-8865c57bb282" providerId="ADAL" clId="{8CEFF4F8-63E9-4BB8-AB86-3E55985655B5}" dt="2023-11-01T16:41:22.201" v="550" actId="2711"/>
          <ac:spMkLst>
            <pc:docMk/>
            <pc:sldMk cId="1588222536" sldId="268"/>
            <ac:spMk id="4" creationId="{77E7D90A-CD81-35AA-1308-1158794D4EBE}"/>
          </ac:spMkLst>
        </pc:spChg>
      </pc:sldChg>
      <pc:sldChg chg="addSp modSp mod modTransition">
        <pc:chgData name="Oscar Ulises Murillo Rodriguez" userId="ebb7e4ba-110d-41a4-87ae-8865c57bb282" providerId="ADAL" clId="{8CEFF4F8-63E9-4BB8-AB86-3E55985655B5}" dt="2023-11-02T15:52:37.671" v="874"/>
        <pc:sldMkLst>
          <pc:docMk/>
          <pc:sldMk cId="4075257445" sldId="269"/>
        </pc:sldMkLst>
        <pc:spChg chg="add mod">
          <ac:chgData name="Oscar Ulises Murillo Rodriguez" userId="ebb7e4ba-110d-41a4-87ae-8865c57bb282" providerId="ADAL" clId="{8CEFF4F8-63E9-4BB8-AB86-3E55985655B5}" dt="2023-11-01T16:41:32.851" v="551" actId="2711"/>
          <ac:spMkLst>
            <pc:docMk/>
            <pc:sldMk cId="4075257445" sldId="269"/>
            <ac:spMk id="4" creationId="{4DB35C89-8F96-5A67-AF7D-6D14D21FA63F}"/>
          </ac:spMkLst>
        </pc:spChg>
      </pc:sldChg>
      <pc:sldChg chg="new del">
        <pc:chgData name="Oscar Ulises Murillo Rodriguez" userId="ebb7e4ba-110d-41a4-87ae-8865c57bb282" providerId="ADAL" clId="{8CEFF4F8-63E9-4BB8-AB86-3E55985655B5}" dt="2023-11-01T15:28:23.380" v="225" actId="47"/>
        <pc:sldMkLst>
          <pc:docMk/>
          <pc:sldMk cId="2323197566" sldId="270"/>
        </pc:sldMkLst>
      </pc:sldChg>
      <pc:sldChg chg="new del">
        <pc:chgData name="Oscar Ulises Murillo Rodriguez" userId="ebb7e4ba-110d-41a4-87ae-8865c57bb282" providerId="ADAL" clId="{8CEFF4F8-63E9-4BB8-AB86-3E55985655B5}" dt="2023-11-01T15:28:25.241" v="226" actId="47"/>
        <pc:sldMkLst>
          <pc:docMk/>
          <pc:sldMk cId="198160790" sldId="271"/>
        </pc:sldMkLst>
      </pc:sldChg>
      <pc:sldChg chg="addSp delSp modSp add mod modTransition">
        <pc:chgData name="Oscar Ulises Murillo Rodriguez" userId="ebb7e4ba-110d-41a4-87ae-8865c57bb282" providerId="ADAL" clId="{8CEFF4F8-63E9-4BB8-AB86-3E55985655B5}" dt="2023-11-02T15:52:28.551" v="871"/>
        <pc:sldMkLst>
          <pc:docMk/>
          <pc:sldMk cId="1914988372" sldId="272"/>
        </pc:sldMkLst>
        <pc:spChg chg="add del mod">
          <ac:chgData name="Oscar Ulises Murillo Rodriguez" userId="ebb7e4ba-110d-41a4-87ae-8865c57bb282" providerId="ADAL" clId="{8CEFF4F8-63E9-4BB8-AB86-3E55985655B5}" dt="2023-11-01T15:29:41.511" v="231"/>
          <ac:spMkLst>
            <pc:docMk/>
            <pc:sldMk cId="1914988372" sldId="272"/>
            <ac:spMk id="4" creationId="{737D7AAC-1AC7-96B6-C932-2E799EA84776}"/>
          </ac:spMkLst>
        </pc:spChg>
        <pc:picChg chg="mod">
          <ac:chgData name="Oscar Ulises Murillo Rodriguez" userId="ebb7e4ba-110d-41a4-87ae-8865c57bb282" providerId="ADAL" clId="{8CEFF4F8-63E9-4BB8-AB86-3E55985655B5}" dt="2023-11-01T15:32:03.441" v="235" actId="1076"/>
          <ac:picMkLst>
            <pc:docMk/>
            <pc:sldMk cId="1914988372" sldId="272"/>
            <ac:picMk id="5" creationId="{F5CBBB1D-DCE8-5A3F-299E-937BD0E1CD3A}"/>
          </ac:picMkLst>
        </pc:picChg>
        <pc:picChg chg="add mod">
          <ac:chgData name="Oscar Ulises Murillo Rodriguez" userId="ebb7e4ba-110d-41a4-87ae-8865c57bb282" providerId="ADAL" clId="{8CEFF4F8-63E9-4BB8-AB86-3E55985655B5}" dt="2023-11-01T15:32:50.185" v="246" actId="14100"/>
          <ac:picMkLst>
            <pc:docMk/>
            <pc:sldMk cId="1914988372" sldId="272"/>
            <ac:picMk id="6" creationId="{D2EC757F-705C-76DC-230B-547B7A685831}"/>
          </ac:picMkLst>
        </pc:picChg>
      </pc:sldChg>
      <pc:sldChg chg="addSp modSp add mod modTransition">
        <pc:chgData name="Oscar Ulises Murillo Rodriguez" userId="ebb7e4ba-110d-41a4-87ae-8865c57bb282" providerId="ADAL" clId="{8CEFF4F8-63E9-4BB8-AB86-3E55985655B5}" dt="2023-11-02T15:52:24.743" v="870"/>
        <pc:sldMkLst>
          <pc:docMk/>
          <pc:sldMk cId="3517721699" sldId="273"/>
        </pc:sldMkLst>
        <pc:picChg chg="add mod">
          <ac:chgData name="Oscar Ulises Murillo Rodriguez" userId="ebb7e4ba-110d-41a4-87ae-8865c57bb282" providerId="ADAL" clId="{8CEFF4F8-63E9-4BB8-AB86-3E55985655B5}" dt="2023-11-01T15:32:20.303" v="239" actId="14100"/>
          <ac:picMkLst>
            <pc:docMk/>
            <pc:sldMk cId="3517721699" sldId="273"/>
            <ac:picMk id="4" creationId="{1F430F4C-F9B6-3DA0-0832-27EDC56BE739}"/>
          </ac:picMkLst>
        </pc:picChg>
        <pc:picChg chg="mod">
          <ac:chgData name="Oscar Ulises Murillo Rodriguez" userId="ebb7e4ba-110d-41a4-87ae-8865c57bb282" providerId="ADAL" clId="{8CEFF4F8-63E9-4BB8-AB86-3E55985655B5}" dt="2023-11-01T15:32:29.064" v="244" actId="1035"/>
          <ac:picMkLst>
            <pc:docMk/>
            <pc:sldMk cId="3517721699" sldId="273"/>
            <ac:picMk id="5" creationId="{F5CBBB1D-DCE8-5A3F-299E-937BD0E1CD3A}"/>
          </ac:picMkLst>
        </pc:picChg>
      </pc:sldChg>
      <pc:sldChg chg="add del">
        <pc:chgData name="Oscar Ulises Murillo Rodriguez" userId="ebb7e4ba-110d-41a4-87ae-8865c57bb282" providerId="ADAL" clId="{8CEFF4F8-63E9-4BB8-AB86-3E55985655B5}" dt="2023-11-01T15:33:16.992" v="247" actId="47"/>
        <pc:sldMkLst>
          <pc:docMk/>
          <pc:sldMk cId="922813427" sldId="274"/>
        </pc:sldMkLst>
      </pc:sldChg>
      <pc:sldChg chg="new del">
        <pc:chgData name="Oscar Ulises Murillo Rodriguez" userId="ebb7e4ba-110d-41a4-87ae-8865c57bb282" providerId="ADAL" clId="{8CEFF4F8-63E9-4BB8-AB86-3E55985655B5}" dt="2023-11-01T16:30:35.411" v="468" actId="47"/>
        <pc:sldMkLst>
          <pc:docMk/>
          <pc:sldMk cId="1345055384" sldId="274"/>
        </pc:sldMkLst>
      </pc:sldChg>
      <pc:sldChg chg="addSp delSp modSp add mod modTransition">
        <pc:chgData name="Oscar Ulises Murillo Rodriguez" userId="ebb7e4ba-110d-41a4-87ae-8865c57bb282" providerId="ADAL" clId="{8CEFF4F8-63E9-4BB8-AB86-3E55985655B5}" dt="2023-11-02T15:52:40.160" v="875"/>
        <pc:sldMkLst>
          <pc:docMk/>
          <pc:sldMk cId="20172973" sldId="275"/>
        </pc:sldMkLst>
        <pc:spChg chg="add del mod">
          <ac:chgData name="Oscar Ulises Murillo Rodriguez" userId="ebb7e4ba-110d-41a4-87ae-8865c57bb282" providerId="ADAL" clId="{8CEFF4F8-63E9-4BB8-AB86-3E55985655B5}" dt="2023-11-01T16:30:43.566" v="473" actId="47"/>
          <ac:spMkLst>
            <pc:docMk/>
            <pc:sldMk cId="20172973" sldId="275"/>
            <ac:spMk id="4" creationId="{FDB96349-C49D-8710-CDF2-C4C5DC99588D}"/>
          </ac:spMkLst>
        </pc:spChg>
        <pc:spChg chg="add del mod">
          <ac:chgData name="Oscar Ulises Murillo Rodriguez" userId="ebb7e4ba-110d-41a4-87ae-8865c57bb282" providerId="ADAL" clId="{8CEFF4F8-63E9-4BB8-AB86-3E55985655B5}" dt="2023-11-01T16:30:58.036" v="478"/>
          <ac:spMkLst>
            <pc:docMk/>
            <pc:sldMk cId="20172973" sldId="275"/>
            <ac:spMk id="6" creationId="{CD7E18C1-8B69-CC94-B411-10C0A958504C}"/>
          </ac:spMkLst>
        </pc:spChg>
        <pc:spChg chg="add mod">
          <ac:chgData name="Oscar Ulises Murillo Rodriguez" userId="ebb7e4ba-110d-41a4-87ae-8865c57bb282" providerId="ADAL" clId="{8CEFF4F8-63E9-4BB8-AB86-3E55985655B5}" dt="2023-11-01T16:33:28.810" v="493" actId="113"/>
          <ac:spMkLst>
            <pc:docMk/>
            <pc:sldMk cId="20172973" sldId="275"/>
            <ac:spMk id="7" creationId="{16600789-CAFB-3B9F-5C3B-C26AF0CFA55A}"/>
          </ac:spMkLst>
        </pc:spChg>
      </pc:sldChg>
      <pc:sldChg chg="addSp delSp modSp new mod modTransition">
        <pc:chgData name="Oscar Ulises Murillo Rodriguez" userId="ebb7e4ba-110d-41a4-87ae-8865c57bb282" providerId="ADAL" clId="{8CEFF4F8-63E9-4BB8-AB86-3E55985655B5}" dt="2023-11-02T15:52:43.943" v="876"/>
        <pc:sldMkLst>
          <pc:docMk/>
          <pc:sldMk cId="2584371329" sldId="276"/>
        </pc:sldMkLst>
        <pc:spChg chg="add del mod">
          <ac:chgData name="Oscar Ulises Murillo Rodriguez" userId="ebb7e4ba-110d-41a4-87ae-8865c57bb282" providerId="ADAL" clId="{8CEFF4F8-63E9-4BB8-AB86-3E55985655B5}" dt="2023-11-01T16:38:06.817" v="525" actId="21"/>
          <ac:spMkLst>
            <pc:docMk/>
            <pc:sldMk cId="2584371329" sldId="276"/>
            <ac:spMk id="4" creationId="{290E1309-62BF-E63D-0FDF-77EAD93AB3B0}"/>
          </ac:spMkLst>
        </pc:spChg>
        <pc:spChg chg="add mod">
          <ac:chgData name="Oscar Ulises Murillo Rodriguez" userId="ebb7e4ba-110d-41a4-87ae-8865c57bb282" providerId="ADAL" clId="{8CEFF4F8-63E9-4BB8-AB86-3E55985655B5}" dt="2023-11-01T17:19:55.538" v="739" actId="20577"/>
          <ac:spMkLst>
            <pc:docMk/>
            <pc:sldMk cId="2584371329" sldId="276"/>
            <ac:spMk id="6" creationId="{1CE05040-3490-9801-8A57-EB8D66A62A94}"/>
          </ac:spMkLst>
        </pc:spChg>
        <pc:picChg chg="add mod">
          <ac:chgData name="Oscar Ulises Murillo Rodriguez" userId="ebb7e4ba-110d-41a4-87ae-8865c57bb282" providerId="ADAL" clId="{8CEFF4F8-63E9-4BB8-AB86-3E55985655B5}" dt="2023-11-01T16:36:40.392" v="508"/>
          <ac:picMkLst>
            <pc:docMk/>
            <pc:sldMk cId="2584371329" sldId="276"/>
            <ac:picMk id="2" creationId="{C427545C-5BE3-787C-A9A3-1B709D9B2ADE}"/>
          </ac:picMkLst>
        </pc:picChg>
        <pc:picChg chg="add del mod">
          <ac:chgData name="Oscar Ulises Murillo Rodriguez" userId="ebb7e4ba-110d-41a4-87ae-8865c57bb282" providerId="ADAL" clId="{8CEFF4F8-63E9-4BB8-AB86-3E55985655B5}" dt="2023-11-01T16:36:44.053" v="510"/>
          <ac:picMkLst>
            <pc:docMk/>
            <pc:sldMk cId="2584371329" sldId="276"/>
            <ac:picMk id="3" creationId="{69BE76A9-5F78-9A3D-7658-07ECF7F5FB54}"/>
          </ac:picMkLst>
        </pc:picChg>
        <pc:picChg chg="add del mod">
          <ac:chgData name="Oscar Ulises Murillo Rodriguez" userId="ebb7e4ba-110d-41a4-87ae-8865c57bb282" providerId="ADAL" clId="{8CEFF4F8-63E9-4BB8-AB86-3E55985655B5}" dt="2023-11-01T16:37:15.959" v="514"/>
          <ac:picMkLst>
            <pc:docMk/>
            <pc:sldMk cId="2584371329" sldId="276"/>
            <ac:picMk id="5" creationId="{EE493F6D-DA5F-7C87-1A44-51C6A563591D}"/>
          </ac:picMkLst>
        </pc:picChg>
      </pc:sldChg>
      <pc:sldChg chg="add del">
        <pc:chgData name="Oscar Ulises Murillo Rodriguez" userId="ebb7e4ba-110d-41a4-87ae-8865c57bb282" providerId="ADAL" clId="{8CEFF4F8-63E9-4BB8-AB86-3E55985655B5}" dt="2023-11-01T16:30:44.863" v="474"/>
        <pc:sldMkLst>
          <pc:docMk/>
          <pc:sldMk cId="2653965142" sldId="276"/>
        </pc:sldMkLst>
      </pc:sldChg>
      <pc:sldChg chg="add del">
        <pc:chgData name="Oscar Ulises Murillo Rodriguez" userId="ebb7e4ba-110d-41a4-87ae-8865c57bb282" providerId="ADAL" clId="{8CEFF4F8-63E9-4BB8-AB86-3E55985655B5}" dt="2023-11-01T16:31:00.979" v="479" actId="47"/>
        <pc:sldMkLst>
          <pc:docMk/>
          <pc:sldMk cId="2668797494" sldId="276"/>
        </pc:sldMkLst>
      </pc:sldChg>
      <pc:sldChg chg="addSp delSp modSp new mod modTransition">
        <pc:chgData name="Oscar Ulises Murillo Rodriguez" userId="ebb7e4ba-110d-41a4-87ae-8865c57bb282" providerId="ADAL" clId="{8CEFF4F8-63E9-4BB8-AB86-3E55985655B5}" dt="2023-11-02T15:53:13.456" v="877"/>
        <pc:sldMkLst>
          <pc:docMk/>
          <pc:sldMk cId="2889977886" sldId="277"/>
        </pc:sldMkLst>
        <pc:spChg chg="add mod">
          <ac:chgData name="Oscar Ulises Murillo Rodriguez" userId="ebb7e4ba-110d-41a4-87ae-8865c57bb282" providerId="ADAL" clId="{8CEFF4F8-63E9-4BB8-AB86-3E55985655B5}" dt="2023-11-02T15:24:33.490" v="850" actId="113"/>
          <ac:spMkLst>
            <pc:docMk/>
            <pc:sldMk cId="2889977886" sldId="277"/>
            <ac:spMk id="3" creationId="{66DE8FF9-99DF-D110-22D4-A8EEFC713846}"/>
          </ac:spMkLst>
        </pc:spChg>
        <pc:spChg chg="add del">
          <ac:chgData name="Oscar Ulises Murillo Rodriguez" userId="ebb7e4ba-110d-41a4-87ae-8865c57bb282" providerId="ADAL" clId="{8CEFF4F8-63E9-4BB8-AB86-3E55985655B5}" dt="2023-11-02T15:18:50.910" v="787" actId="22"/>
          <ac:spMkLst>
            <pc:docMk/>
            <pc:sldMk cId="2889977886" sldId="277"/>
            <ac:spMk id="5" creationId="{3266FCDD-F9E1-501A-D408-F1D752E8E025}"/>
          </ac:spMkLst>
        </pc:spChg>
        <pc:spChg chg="add mod">
          <ac:chgData name="Oscar Ulises Murillo Rodriguez" userId="ebb7e4ba-110d-41a4-87ae-8865c57bb282" providerId="ADAL" clId="{8CEFF4F8-63E9-4BB8-AB86-3E55985655B5}" dt="2023-11-02T15:19:33.394" v="800" actId="115"/>
          <ac:spMkLst>
            <pc:docMk/>
            <pc:sldMk cId="2889977886" sldId="277"/>
            <ac:spMk id="7" creationId="{9AFD871B-0F3B-2BAE-5CD6-A9F9DAB87B4F}"/>
          </ac:spMkLst>
        </pc:spChg>
        <pc:spChg chg="add mod">
          <ac:chgData name="Oscar Ulises Murillo Rodriguez" userId="ebb7e4ba-110d-41a4-87ae-8865c57bb282" providerId="ADAL" clId="{8CEFF4F8-63E9-4BB8-AB86-3E55985655B5}" dt="2023-11-02T15:23:09.049" v="816" actId="20577"/>
          <ac:spMkLst>
            <pc:docMk/>
            <pc:sldMk cId="2889977886" sldId="277"/>
            <ac:spMk id="9" creationId="{4D229237-FEAF-6BFF-6728-E80AC89DF684}"/>
          </ac:spMkLst>
        </pc:spChg>
        <pc:picChg chg="add mod">
          <ac:chgData name="Oscar Ulises Murillo Rodriguez" userId="ebb7e4ba-110d-41a4-87ae-8865c57bb282" providerId="ADAL" clId="{8CEFF4F8-63E9-4BB8-AB86-3E55985655B5}" dt="2023-11-01T16:36:45.940" v="511"/>
          <ac:picMkLst>
            <pc:docMk/>
            <pc:sldMk cId="2889977886" sldId="277"/>
            <ac:picMk id="2" creationId="{13A34127-3829-834C-FA5F-672B32611F0D}"/>
          </ac:picMkLst>
        </pc:picChg>
      </pc:sldChg>
      <pc:sldChg chg="new del">
        <pc:chgData name="Oscar Ulises Murillo Rodriguez" userId="ebb7e4ba-110d-41a4-87ae-8865c57bb282" providerId="ADAL" clId="{8CEFF4F8-63E9-4BB8-AB86-3E55985655B5}" dt="2023-11-01T17:20:53.637" v="740" actId="47"/>
        <pc:sldMkLst>
          <pc:docMk/>
          <pc:sldMk cId="142079790"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D690F68-CAD6-40FB-9E11-E4C8CEBB40EC}" type="datetimeFigureOut">
              <a:rPr lang="es-MX" smtClean="0"/>
              <a:t>02/11/2023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1353971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D690F68-CAD6-40FB-9E11-E4C8CEBB40EC}" type="datetimeFigureOut">
              <a:rPr lang="es-MX" smtClean="0"/>
              <a:t>02/11/2023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31562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D690F68-CAD6-40FB-9E11-E4C8CEBB40EC}" type="datetimeFigureOut">
              <a:rPr lang="es-MX" smtClean="0"/>
              <a:t>02/11/2023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32698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D690F68-CAD6-40FB-9E11-E4C8CEBB40EC}" type="datetimeFigureOut">
              <a:rPr lang="es-MX" smtClean="0"/>
              <a:t>02/11/2023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337483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D690F68-CAD6-40FB-9E11-E4C8CEBB40EC}" type="datetimeFigureOut">
              <a:rPr lang="es-MX" smtClean="0"/>
              <a:t>02/11/2023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289786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D690F68-CAD6-40FB-9E11-E4C8CEBB40EC}" type="datetimeFigureOut">
              <a:rPr lang="es-MX" smtClean="0"/>
              <a:t>02/11/2023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398391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D690F68-CAD6-40FB-9E11-E4C8CEBB40EC}" type="datetimeFigureOut">
              <a:rPr lang="es-MX" smtClean="0"/>
              <a:t>02/11/2023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287653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D690F68-CAD6-40FB-9E11-E4C8CEBB40EC}" type="datetimeFigureOut">
              <a:rPr lang="es-MX" smtClean="0"/>
              <a:t>02/11/2023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1537486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90F68-CAD6-40FB-9E11-E4C8CEBB40EC}" type="datetimeFigureOut">
              <a:rPr lang="es-MX" smtClean="0"/>
              <a:t>02/11/2023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19891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D690F68-CAD6-40FB-9E11-E4C8CEBB40EC}" type="datetimeFigureOut">
              <a:rPr lang="es-MX" smtClean="0"/>
              <a:t>02/11/2023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51381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D690F68-CAD6-40FB-9E11-E4C8CEBB40EC}" type="datetimeFigureOut">
              <a:rPr lang="es-MX" smtClean="0"/>
              <a:t>02/11/2023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522BC1A-12DC-4D37-A300-2F8247C8A95F}" type="slidenum">
              <a:rPr lang="es-MX" smtClean="0"/>
              <a:t>‹Nº›</a:t>
            </a:fld>
            <a:endParaRPr lang="es-MX"/>
          </a:p>
        </p:txBody>
      </p:sp>
    </p:spTree>
    <p:extLst>
      <p:ext uri="{BB962C8B-B14F-4D97-AF65-F5344CB8AC3E}">
        <p14:creationId xmlns:p14="http://schemas.microsoft.com/office/powerpoint/2010/main" val="265317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90F68-CAD6-40FB-9E11-E4C8CEBB40EC}" type="datetimeFigureOut">
              <a:rPr lang="es-MX" smtClean="0"/>
              <a:t>02/11/2023</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2BC1A-12DC-4D37-A300-2F8247C8A95F}" type="slidenum">
              <a:rPr lang="es-MX" smtClean="0"/>
              <a:t>‹Nº›</a:t>
            </a:fld>
            <a:endParaRPr lang="es-MX"/>
          </a:p>
        </p:txBody>
      </p:sp>
    </p:spTree>
    <p:extLst>
      <p:ext uri="{BB962C8B-B14F-4D97-AF65-F5344CB8AC3E}">
        <p14:creationId xmlns:p14="http://schemas.microsoft.com/office/powerpoint/2010/main" val="4278682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pel.eleccionesqro.mx/2023-2024/contenido/candidaturas-independientes/"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ieeq.mx/contenido/ieeq/convenios/2023/Convencio%20Consejo%20de%20Notarios%20-%20Proceso%20Ordinario%202023-2024.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latin typeface="Gothic720 BT" panose="020C0603020203020204" pitchFamily="34" charset="0"/>
            </a:endParaRPr>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latin typeface="Gothic720 BT" panose="020C0603020203020204" pitchFamily="34" charset="0"/>
            </a:endParaRPr>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CuadroTexto 3">
            <a:extLst>
              <a:ext uri="{FF2B5EF4-FFF2-40B4-BE49-F238E27FC236}">
                <a16:creationId xmlns:a16="http://schemas.microsoft.com/office/drawing/2014/main" id="{FDB96349-C49D-8710-CDF2-C4C5DC99588D}"/>
              </a:ext>
            </a:extLst>
          </p:cNvPr>
          <p:cNvSpPr txBox="1"/>
          <p:nvPr/>
        </p:nvSpPr>
        <p:spPr>
          <a:xfrm>
            <a:off x="1062446" y="2072640"/>
            <a:ext cx="7141028" cy="2323713"/>
          </a:xfrm>
          <a:prstGeom prst="rect">
            <a:avLst/>
          </a:prstGeom>
          <a:noFill/>
        </p:spPr>
        <p:txBody>
          <a:bodyPr wrap="square" rtlCol="0">
            <a:spAutoFit/>
          </a:bodyPr>
          <a:lstStyle/>
          <a:p>
            <a:pPr marL="342900" lvl="0" indent="-342900" algn="just">
              <a:lnSpc>
                <a:spcPct val="107000"/>
              </a:lnSpc>
              <a:spcAft>
                <a:spcPts val="800"/>
              </a:spcAft>
              <a:buFont typeface="+mj-lt"/>
              <a:buAutoNum type="arabicPeriod"/>
            </a:pPr>
            <a:r>
              <a:rPr lang="es-MX" sz="1800" b="1" kern="100" dirty="0">
                <a:solidFill>
                  <a:srgbClr val="7030A0"/>
                </a:solidFill>
                <a:effectLst/>
                <a:latin typeface="Gothic720 BT" panose="020C0603020203020204" pitchFamily="34" charset="0"/>
                <a:ea typeface="Calibri" panose="020F0502020204030204" pitchFamily="34" charset="0"/>
                <a:cs typeface="Times New Roman" panose="02020603050405020304" pitchFamily="18" charset="0"/>
              </a:rPr>
              <a:t>¿Qué son las Candidaturas Independientes?</a:t>
            </a:r>
            <a:endParaRPr lang="es-MX" sz="1800" kern="100" dirty="0">
              <a:solidFill>
                <a:srgbClr val="7030A0"/>
              </a:solidFill>
              <a:effectLst/>
              <a:latin typeface="Gothic720 BT" panose="020C060302020302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endParaRPr lang="es-MX" sz="1800" kern="100" dirty="0">
              <a:solidFill>
                <a:srgbClr val="7030A0"/>
              </a:solidFill>
              <a:effectLst/>
              <a:latin typeface="Gothic720 BT" panose="020C0603020203020204" pitchFamily="34" charset="0"/>
              <a:ea typeface="Calibri" panose="020F0502020204030204" pitchFamily="34" charset="0"/>
              <a:cs typeface="Arial" panose="020B0604020202020204" pitchFamily="34" charset="0"/>
            </a:endParaRPr>
          </a:p>
          <a:p>
            <a:pPr marL="228600" algn="just">
              <a:lnSpc>
                <a:spcPct val="107000"/>
              </a:lnSpc>
              <a:spcAft>
                <a:spcPts val="800"/>
              </a:spcAft>
            </a:pPr>
            <a:r>
              <a:rPr lang="es-MX" sz="1600" kern="100" dirty="0">
                <a:effectLst/>
                <a:latin typeface="Gothic720 BT" panose="020C0603020203020204" pitchFamily="34" charset="0"/>
                <a:ea typeface="Calibri" panose="020F0502020204030204" pitchFamily="34" charset="0"/>
                <a:cs typeface="Arial" panose="020B0604020202020204" pitchFamily="34" charset="0"/>
              </a:rPr>
              <a:t>La ciudadanía que sin ser postulada por un partido político haya obtenido por parte de la autoridad electoral administrativa el registro para contender en un proceso electoral al haber cumplido con los requisitos que para tal efecto establece la normatividad en la materia.</a:t>
            </a:r>
            <a:endParaRPr lang="es-MX" sz="1600" kern="100" dirty="0">
              <a:effectLst/>
              <a:latin typeface="Gothic720 BT" panose="020C0603020203020204" pitchFamily="34" charset="0"/>
              <a:ea typeface="Calibri" panose="020F0502020204030204" pitchFamily="34" charset="0"/>
              <a:cs typeface="Times New Roman" panose="02020603050405020304" pitchFamily="18" charset="0"/>
            </a:endParaRPr>
          </a:p>
          <a:p>
            <a:endParaRPr lang="es-MX" dirty="0">
              <a:latin typeface="Gothic720 BT" panose="020C0603020203020204" pitchFamily="34" charset="0"/>
            </a:endParaRPr>
          </a:p>
        </p:txBody>
      </p:sp>
    </p:spTree>
    <p:extLst>
      <p:ext uri="{BB962C8B-B14F-4D97-AF65-F5344CB8AC3E}">
        <p14:creationId xmlns:p14="http://schemas.microsoft.com/office/powerpoint/2010/main" val="26690007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CuadroTexto 3">
            <a:extLst>
              <a:ext uri="{FF2B5EF4-FFF2-40B4-BE49-F238E27FC236}">
                <a16:creationId xmlns:a16="http://schemas.microsoft.com/office/drawing/2014/main" id="{771C8F40-8316-219C-FDE5-DC893835AE67}"/>
              </a:ext>
            </a:extLst>
          </p:cNvPr>
          <p:cNvSpPr txBox="1"/>
          <p:nvPr/>
        </p:nvSpPr>
        <p:spPr>
          <a:xfrm>
            <a:off x="764177" y="2110482"/>
            <a:ext cx="7874726" cy="2928430"/>
          </a:xfrm>
          <a:prstGeom prst="rect">
            <a:avLst/>
          </a:prstGeom>
          <a:noFill/>
        </p:spPr>
        <p:txBody>
          <a:bodyPr wrap="square" rtlCol="0">
            <a:spAutoFit/>
          </a:bodyPr>
          <a:lstStyle/>
          <a:p>
            <a:pPr marL="342900" lvl="0" indent="-342900" algn="just">
              <a:lnSpc>
                <a:spcPct val="115000"/>
              </a:lnSpc>
              <a:spcAft>
                <a:spcPts val="800"/>
              </a:spcAft>
              <a:buFont typeface="Wingdings" panose="05000000000000000000" pitchFamily="2" charset="2"/>
              <a:buChar char=""/>
            </a:pPr>
            <a:r>
              <a:rPr lang="es-MX" sz="1800" b="1" kern="100" dirty="0">
                <a:solidFill>
                  <a:srgbClr val="006699"/>
                </a:solidFill>
                <a:effectLst/>
                <a:latin typeface="Gothic720 BT" panose="020C0603020203020204" pitchFamily="34" charset="0"/>
                <a:ea typeface="Calibri" panose="020F0502020204030204" pitchFamily="34" charset="0"/>
                <a:cs typeface="Times New Roman" panose="02020603050405020304" pitchFamily="18" charset="0"/>
              </a:rPr>
              <a:t>Declaratoria de quienes tendrán derecho a obtener su registro a una candidatura independiente.</a:t>
            </a:r>
          </a:p>
          <a:p>
            <a:pPr lvl="0" algn="just">
              <a:lnSpc>
                <a:spcPct val="115000"/>
              </a:lnSpc>
              <a:spcAft>
                <a:spcPts val="800"/>
              </a:spcAft>
            </a:pPr>
            <a:endParaRPr lang="es-MX" sz="18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endParaRPr lang="es-MX" sz="1400" b="1" kern="100" dirty="0">
              <a:effectLst/>
              <a:latin typeface="Gothic720 BT" panose="020C0603020203020204" pitchFamily="34" charset="0"/>
              <a:ea typeface="Calibri" panose="020F0502020204030204" pitchFamily="34" charset="0"/>
              <a:cs typeface="Arial" panose="020B0604020202020204" pitchFamily="34" charset="0"/>
            </a:endParaRPr>
          </a:p>
          <a:p>
            <a:pPr marL="44958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Fecha relevante:</a:t>
            </a:r>
          </a:p>
          <a:p>
            <a:pPr marL="449580" algn="ctr">
              <a:lnSpc>
                <a:spcPct val="107000"/>
              </a:lnSpc>
              <a:spcAft>
                <a:spcPts val="800"/>
              </a:spcAft>
            </a:pPr>
            <a:r>
              <a:rPr lang="es-MX" sz="1400" b="1" kern="100" dirty="0">
                <a:solidFill>
                  <a:srgbClr val="CC0099"/>
                </a:solidFill>
                <a:effectLst/>
                <a:latin typeface="Gothic720 BT" panose="020C0603020203020204" pitchFamily="34" charset="0"/>
                <a:ea typeface="Calibri" panose="020F0502020204030204" pitchFamily="34" charset="0"/>
                <a:cs typeface="Arial" panose="020B0604020202020204" pitchFamily="34" charset="0"/>
              </a:rPr>
              <a:t>A más tardar el 27 de marzo de 2024. </a:t>
            </a:r>
            <a:endParaRPr lang="es-MX" sz="1400" b="1" kern="100" dirty="0">
              <a:solidFill>
                <a:srgbClr val="CC0099"/>
              </a:solidFill>
              <a:effectLst/>
              <a:latin typeface="Gothic720 BT" panose="020C0603020203020204" pitchFamily="34" charset="0"/>
              <a:ea typeface="Calibri" panose="020F0502020204030204" pitchFamily="34" charset="0"/>
              <a:cs typeface="Times New Roman" panose="02020603050405020304" pitchFamily="18" charset="0"/>
            </a:endParaRPr>
          </a:p>
          <a:p>
            <a:pPr marL="457200" indent="-269875" algn="just">
              <a:lnSpc>
                <a:spcPct val="107000"/>
              </a:lnSpc>
              <a:spcAft>
                <a:spcPts val="800"/>
              </a:spcAft>
            </a:pPr>
            <a:r>
              <a:rPr lang="es-MX" sz="1800" kern="100" dirty="0">
                <a:effectLst/>
                <a:latin typeface="Gothic720 BT" panose="020C0603020203020204" pitchFamily="34" charset="0"/>
                <a:ea typeface="Calibri" panose="020F0502020204030204" pitchFamily="34" charset="0"/>
                <a:cs typeface="Times New Roman" panose="02020603050405020304" pitchFamily="18" charset="0"/>
              </a:rPr>
              <a:t> </a:t>
            </a:r>
          </a:p>
          <a:p>
            <a:endParaRPr lang="es-MX" dirty="0">
              <a:latin typeface="Gothic720 BT" panose="020C0603020203020204" pitchFamily="34" charset="0"/>
            </a:endParaRPr>
          </a:p>
        </p:txBody>
      </p:sp>
    </p:spTree>
    <p:extLst>
      <p:ext uri="{BB962C8B-B14F-4D97-AF65-F5344CB8AC3E}">
        <p14:creationId xmlns:p14="http://schemas.microsoft.com/office/powerpoint/2010/main" val="848702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CuadroTexto 3">
            <a:extLst>
              <a:ext uri="{FF2B5EF4-FFF2-40B4-BE49-F238E27FC236}">
                <a16:creationId xmlns:a16="http://schemas.microsoft.com/office/drawing/2014/main" id="{77E7D90A-CD81-35AA-1308-1158794D4EBE}"/>
              </a:ext>
            </a:extLst>
          </p:cNvPr>
          <p:cNvSpPr txBox="1"/>
          <p:nvPr/>
        </p:nvSpPr>
        <p:spPr>
          <a:xfrm>
            <a:off x="818606" y="1431273"/>
            <a:ext cx="7463245" cy="4456476"/>
          </a:xfrm>
          <a:prstGeom prst="rect">
            <a:avLst/>
          </a:prstGeom>
          <a:noFill/>
        </p:spPr>
        <p:txBody>
          <a:bodyPr wrap="square" rtlCol="0">
            <a:spAutoFit/>
          </a:bodyPr>
          <a:lstStyle/>
          <a:p>
            <a:pPr marL="457200" indent="-269875" algn="just">
              <a:lnSpc>
                <a:spcPct val="107000"/>
              </a:lnSpc>
            </a:pPr>
            <a:r>
              <a:rPr lang="es-MX" sz="1800" kern="100" dirty="0">
                <a:effectLst/>
                <a:latin typeface="Gothic720 BT" panose="020C0603020203020204" pitchFamily="34" charset="0"/>
                <a:ea typeface="Calibri" panose="020F0502020204030204" pitchFamily="34" charset="0"/>
                <a:cs typeface="Times New Roman" panose="02020603050405020304" pitchFamily="18" charset="0"/>
              </a:rPr>
              <a:t> </a:t>
            </a:r>
          </a:p>
          <a:p>
            <a:pPr lvl="0" algn="just">
              <a:lnSpc>
                <a:spcPct val="107000"/>
              </a:lnSpc>
            </a:pPr>
            <a:r>
              <a:rPr lang="es-MX" sz="1400" b="1" kern="100" dirty="0">
                <a:solidFill>
                  <a:srgbClr val="FF0066"/>
                </a:solidFill>
                <a:effectLst/>
                <a:latin typeface="Gothic720 BT" panose="020C0603020203020204" pitchFamily="34" charset="0"/>
                <a:ea typeface="Calibri" panose="020F0502020204030204" pitchFamily="34" charset="0"/>
                <a:cs typeface="Times New Roman" panose="02020603050405020304" pitchFamily="18" charset="0"/>
              </a:rPr>
              <a:t>b) Derechos y obligaciones</a:t>
            </a:r>
            <a:endParaRPr lang="es-MX" sz="1400" kern="100" dirty="0">
              <a:solidFill>
                <a:srgbClr val="FF0066"/>
              </a:solidFill>
              <a:latin typeface="Gothic720 BT" panose="020C0603020203020204" pitchFamily="34" charset="0"/>
              <a:ea typeface="Calibri" panose="020F0502020204030204" pitchFamily="34" charset="0"/>
              <a:cs typeface="Times New Roman" panose="02020603050405020304" pitchFamily="18" charset="0"/>
            </a:endParaRPr>
          </a:p>
          <a:p>
            <a:pPr lvl="0" algn="just">
              <a:lnSpc>
                <a:spcPct val="107000"/>
              </a:lnSpc>
            </a:pPr>
            <a:endParaRPr lang="es-MX" sz="1400" b="1" kern="100" dirty="0">
              <a:effectLst/>
              <a:latin typeface="Gothic720 BT" panose="020C0603020203020204" pitchFamily="34" charset="0"/>
              <a:ea typeface="Calibri" panose="020F0502020204030204" pitchFamily="34" charset="0"/>
              <a:cs typeface="Times New Roman" panose="02020603050405020304" pitchFamily="18" charset="0"/>
            </a:endParaRPr>
          </a:p>
          <a:p>
            <a:pPr lvl="0" algn="just">
              <a:lnSpc>
                <a:spcPct val="107000"/>
              </a:lnSpc>
            </a:pP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Derechos de las personas aspirantes registradas:</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685800" algn="just">
              <a:lnSpc>
                <a:spcPct val="107000"/>
              </a:lnSpc>
            </a:pP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 </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Participar en la etapa de obtención del respaldo de la ciudadanía.</a:t>
            </a:r>
          </a:p>
          <a:p>
            <a:pPr lvl="0" algn="just">
              <a:lnSpc>
                <a:spcPct val="107000"/>
              </a:lnSpc>
            </a:pP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Obtener financiamiento privado.</a:t>
            </a:r>
          </a:p>
          <a:p>
            <a:pPr lvl="0" algn="just">
              <a:lnSpc>
                <a:spcPct val="107000"/>
              </a:lnSpc>
            </a:pP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Presentarse ante la ciudadanía como </a:t>
            </a: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aspirantes a candidaturas independientes </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y solicitar su respaldo informando sobre el procedimiento para ello.</a:t>
            </a:r>
          </a:p>
          <a:p>
            <a:pPr lvl="0" algn="just">
              <a:lnSpc>
                <a:spcPct val="107000"/>
              </a:lnSpc>
            </a:pP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Realizar </a:t>
            </a: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actos y propaganda </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en los términos permitidos a las precandidaturas de partidos políticos y coaliciones.</a:t>
            </a:r>
          </a:p>
          <a:p>
            <a:pPr lvl="0" algn="just">
              <a:lnSpc>
                <a:spcPct val="107000"/>
              </a:lnSpc>
            </a:pP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Nombrar a una </a:t>
            </a: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persona representante para asistir a las sesiones </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los Consejos Distritales y Municipales, sin derecho a voz ni voto. </a:t>
            </a:r>
          </a:p>
          <a:p>
            <a:endParaRPr lang="es-MX" dirty="0">
              <a:latin typeface="Gothic720 BT" panose="020C0603020203020204" pitchFamily="34" charset="0"/>
            </a:endParaRPr>
          </a:p>
        </p:txBody>
      </p:sp>
    </p:spTree>
    <p:extLst>
      <p:ext uri="{BB962C8B-B14F-4D97-AF65-F5344CB8AC3E}">
        <p14:creationId xmlns:p14="http://schemas.microsoft.com/office/powerpoint/2010/main" val="1588222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CuadroTexto 3">
            <a:extLst>
              <a:ext uri="{FF2B5EF4-FFF2-40B4-BE49-F238E27FC236}">
                <a16:creationId xmlns:a16="http://schemas.microsoft.com/office/drawing/2014/main" id="{4DB35C89-8F96-5A67-AF7D-6D14D21FA63F}"/>
              </a:ext>
            </a:extLst>
          </p:cNvPr>
          <p:cNvSpPr txBox="1"/>
          <p:nvPr/>
        </p:nvSpPr>
        <p:spPr>
          <a:xfrm>
            <a:off x="1236617" y="1349829"/>
            <a:ext cx="6764383" cy="4390626"/>
          </a:xfrm>
          <a:prstGeom prst="rect">
            <a:avLst/>
          </a:prstGeom>
          <a:noFill/>
        </p:spPr>
        <p:txBody>
          <a:bodyPr wrap="square" rtlCol="0">
            <a:spAutoFit/>
          </a:bodyPr>
          <a:lstStyle/>
          <a:p>
            <a:pPr marL="182563"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Deben cumplir con las obligaciones siguientes:</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Manifestarse expresamente en todos sus actos, actividades y propaganda con motivo del procedimiento de obtención de respaldo de la ciudadanía, haciendo visible la leyenda </a:t>
            </a: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“aspirante a candidatura independiente”.</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810260" algn="just">
              <a:lnSpc>
                <a:spcPct val="107000"/>
              </a:lnSpc>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Abstenerse de realizar actividades de </a:t>
            </a: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proselitismo o difusión de propaganda</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por cualquier medio, antes de la fecha de inicio de la etapa de obtención de respaldo de la ciudadanía</a:t>
            </a:r>
          </a:p>
          <a:p>
            <a:pPr marL="810260" algn="just">
              <a:lnSpc>
                <a:spcPct val="107000"/>
              </a:lnSpc>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
            </a:pP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Retirar la propaganda que utilicen</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a más tardar dentro de los siete días posteriores a la conclusión de la etapa de obtención del respaldo de la ciudadanía.</a:t>
            </a:r>
          </a:p>
          <a:p>
            <a:pPr marL="457200">
              <a:lnSpc>
                <a:spcPct val="107000"/>
              </a:lnSpc>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Respetar </a:t>
            </a: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el tope de gastos y montos máximos de aportaciones</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determinados por el Consejo General del Instituto para la obtención de respaldo de la ciudadanía</a:t>
            </a:r>
          </a:p>
          <a:p>
            <a:endParaRPr lang="es-MX" dirty="0">
              <a:latin typeface="Gothic720 BT" panose="020C0603020203020204" pitchFamily="34" charset="0"/>
            </a:endParaRPr>
          </a:p>
        </p:txBody>
      </p:sp>
    </p:spTree>
    <p:extLst>
      <p:ext uri="{BB962C8B-B14F-4D97-AF65-F5344CB8AC3E}">
        <p14:creationId xmlns:p14="http://schemas.microsoft.com/office/powerpoint/2010/main" val="4075257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CuadroTexto 3">
            <a:extLst>
              <a:ext uri="{FF2B5EF4-FFF2-40B4-BE49-F238E27FC236}">
                <a16:creationId xmlns:a16="http://schemas.microsoft.com/office/drawing/2014/main" id="{FDB96349-C49D-8710-CDF2-C4C5DC99588D}"/>
              </a:ext>
            </a:extLst>
          </p:cNvPr>
          <p:cNvSpPr txBox="1"/>
          <p:nvPr/>
        </p:nvSpPr>
        <p:spPr>
          <a:xfrm>
            <a:off x="1062446" y="2072640"/>
            <a:ext cx="7141028" cy="369332"/>
          </a:xfrm>
          <a:prstGeom prst="rect">
            <a:avLst/>
          </a:prstGeom>
          <a:noFill/>
        </p:spPr>
        <p:txBody>
          <a:bodyPr wrap="square" rtlCol="0">
            <a:spAutoFit/>
          </a:bodyPr>
          <a:lstStyle/>
          <a:p>
            <a:endParaRPr lang="es-MX" dirty="0"/>
          </a:p>
        </p:txBody>
      </p:sp>
      <p:sp>
        <p:nvSpPr>
          <p:cNvPr id="7" name="CuadroTexto 6">
            <a:extLst>
              <a:ext uri="{FF2B5EF4-FFF2-40B4-BE49-F238E27FC236}">
                <a16:creationId xmlns:a16="http://schemas.microsoft.com/office/drawing/2014/main" id="{16600789-CAFB-3B9F-5C3B-C26AF0CFA55A}"/>
              </a:ext>
            </a:extLst>
          </p:cNvPr>
          <p:cNvSpPr txBox="1"/>
          <p:nvPr/>
        </p:nvSpPr>
        <p:spPr>
          <a:xfrm>
            <a:off x="940526" y="1600200"/>
            <a:ext cx="7262948" cy="3827010"/>
          </a:xfrm>
          <a:prstGeom prst="rect">
            <a:avLst/>
          </a:prstGeom>
          <a:noFill/>
        </p:spPr>
        <p:txBody>
          <a:bodyPr wrap="square" rtlCol="0">
            <a:spAutoFit/>
          </a:bodyPr>
          <a:lstStyle/>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Financiar sus actividades con motivo de la obtención del respaldo de la ciudadanía con </a:t>
            </a: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aportaciones o donativos, en dinero o en especie efectuados a su favor, en forma libre y voluntaria</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por las fuentes de financiamiento permitidas por las Leyes Generales y esta Ley.</a:t>
            </a:r>
            <a:endParaRPr lang="es-MX"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a:t>
            </a:r>
            <a:endParaRPr lang="es-MX"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Abstenerse de recibir apoyo </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de organizaciones gremiales, de partidos políticos y cualquier respaldo corporativo y personas no autorizadas en esta Ley</a:t>
            </a:r>
            <a:endParaRPr lang="es-MX"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810260" algn="just">
              <a:lnSpc>
                <a:spcPct val="107000"/>
              </a:lnSpc>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a:t>
            </a:r>
            <a:endParaRPr lang="es-MX"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Abstenerse de realizar actos de presión o coacción </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para obtener el respaldo de la ciudadanía; </a:t>
            </a:r>
            <a:endParaRPr lang="es-MX"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810260" algn="just">
              <a:lnSpc>
                <a:spcPct val="107000"/>
              </a:lnSpc>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 </a:t>
            </a:r>
            <a:endParaRPr lang="es-MX"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Presentar los </a:t>
            </a:r>
            <a:r>
              <a:rPr lang="es-MX" sz="1400" b="1" kern="100" dirty="0">
                <a:effectLst/>
                <a:latin typeface="Gothic720 BT" panose="020C0603020203020204" pitchFamily="34" charset="0"/>
                <a:ea typeface="Calibri" panose="020F0502020204030204" pitchFamily="34" charset="0"/>
                <a:cs typeface="Times New Roman" panose="02020603050405020304" pitchFamily="18" charset="0"/>
              </a:rPr>
              <a:t>estados financieros y la documentación justificativa y comprobatoria </a:t>
            </a:r>
            <a:r>
              <a:rPr lang="es-MX" sz="1400" kern="100" dirty="0">
                <a:effectLst/>
                <a:latin typeface="Gothic720 BT" panose="020C0603020203020204" pitchFamily="34" charset="0"/>
                <a:ea typeface="Calibri" panose="020F0502020204030204" pitchFamily="34" charset="0"/>
                <a:cs typeface="Times New Roman" panose="02020603050405020304" pitchFamily="18" charset="0"/>
              </a:rPr>
              <a:t>respecto de los gastos erogados con motivo de la obtención del respaldo de la ciudadanía, en términos de lo dispuesto en el Reglamento de Fiscalización del Instituto Nacional, así como la demás normatividad aplicable.</a:t>
            </a: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01729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Texto&#10;&#10;Descripción generada automáticamente con confianza media">
            <a:extLst>
              <a:ext uri="{FF2B5EF4-FFF2-40B4-BE49-F238E27FC236}">
                <a16:creationId xmlns:a16="http://schemas.microsoft.com/office/drawing/2014/main" id="{C427545C-5BE3-787C-A9A3-1B709D9B2A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6" name="CuadroTexto 5">
            <a:extLst>
              <a:ext uri="{FF2B5EF4-FFF2-40B4-BE49-F238E27FC236}">
                <a16:creationId xmlns:a16="http://schemas.microsoft.com/office/drawing/2014/main" id="{1CE05040-3490-9801-8A57-EB8D66A62A94}"/>
              </a:ext>
            </a:extLst>
          </p:cNvPr>
          <p:cNvSpPr txBox="1"/>
          <p:nvPr/>
        </p:nvSpPr>
        <p:spPr>
          <a:xfrm>
            <a:off x="714103" y="1820091"/>
            <a:ext cx="7811588" cy="3908762"/>
          </a:xfrm>
          <a:prstGeom prst="rect">
            <a:avLst/>
          </a:prstGeom>
          <a:noFill/>
        </p:spPr>
        <p:txBody>
          <a:bodyPr wrap="square" rtlCol="0">
            <a:spAutoFit/>
          </a:bodyPr>
          <a:lstStyle/>
          <a:p>
            <a:r>
              <a:rPr lang="es-MX" sz="1600" b="1" dirty="0">
                <a:solidFill>
                  <a:srgbClr val="7030A0"/>
                </a:solidFill>
                <a:latin typeface="Gothic720 BT" panose="020C0603020203020204" pitchFamily="34" charset="0"/>
              </a:rPr>
              <a:t>3. Elección consecutiva.</a:t>
            </a:r>
          </a:p>
          <a:p>
            <a:endParaRPr lang="es-MX" sz="1600" b="1" dirty="0">
              <a:solidFill>
                <a:srgbClr val="7030A0"/>
              </a:solidFill>
              <a:latin typeface="Gothic720 BT" panose="020C0603020203020204" pitchFamily="34" charset="0"/>
            </a:endParaRPr>
          </a:p>
          <a:p>
            <a:endParaRPr lang="es-MX" sz="1600" b="1" dirty="0">
              <a:solidFill>
                <a:srgbClr val="7030A0"/>
              </a:solidFill>
              <a:latin typeface="Gothic720 BT" panose="020C0603020203020204" pitchFamily="34" charset="0"/>
            </a:endParaRPr>
          </a:p>
          <a:p>
            <a:r>
              <a:rPr lang="es-MX" sz="1600" b="1" dirty="0">
                <a:latin typeface="Gothic720 BT" panose="020C0603020203020204" pitchFamily="34" charset="0"/>
              </a:rPr>
              <a:t>¿Qué es la elección consecutiva?</a:t>
            </a:r>
          </a:p>
          <a:p>
            <a:endParaRPr lang="es-MX" sz="1600" b="1" dirty="0">
              <a:solidFill>
                <a:srgbClr val="7030A0"/>
              </a:solidFill>
              <a:latin typeface="Gothic720 BT" panose="020C0603020203020204" pitchFamily="34" charset="0"/>
            </a:endParaRPr>
          </a:p>
          <a:p>
            <a:pPr algn="just"/>
            <a:r>
              <a:rPr lang="es-ES" sz="1600" dirty="0">
                <a:latin typeface="Gothic720 BT" panose="020C0603020203020204" pitchFamily="34" charset="0"/>
              </a:rPr>
              <a:t>Es la posibilidad para el ejercicio del derecho a ser opción de voto de las personas titulares de diputaciones por ambos principios, presidencias municipales, regidurías y sindicaturas </a:t>
            </a:r>
            <a:r>
              <a:rPr lang="es-ES" sz="1600" b="1" dirty="0">
                <a:latin typeface="Gothic720 BT" panose="020C0603020203020204" pitchFamily="34" charset="0"/>
              </a:rPr>
              <a:t>a ser electas para el mismo cargo</a:t>
            </a:r>
            <a:r>
              <a:rPr lang="es-ES" sz="1600" dirty="0">
                <a:latin typeface="Gothic720 BT" panose="020C0603020203020204" pitchFamily="34" charset="0"/>
              </a:rPr>
              <a:t>, en términos de la Constitución General, la Constitución Local, la Ley Electoral y los Lineamientos </a:t>
            </a:r>
            <a:r>
              <a:rPr lang="es-ES" sz="1600" dirty="0"/>
              <a:t>del Instituto Electoral del Estado de Querétaro en materia de elección consecutiva para el proceso electoral local 2023-2024. </a:t>
            </a:r>
          </a:p>
          <a:p>
            <a:pPr algn="just"/>
            <a:endParaRPr lang="es-ES" sz="1600" b="1" dirty="0">
              <a:solidFill>
                <a:srgbClr val="7030A0"/>
              </a:solidFill>
              <a:latin typeface="Gothic720 BT" panose="020C0603020203020204" pitchFamily="34" charset="0"/>
            </a:endParaRPr>
          </a:p>
          <a:p>
            <a:pPr algn="ctr"/>
            <a:endParaRPr lang="es-ES" sz="1400" b="1" dirty="0">
              <a:solidFill>
                <a:srgbClr val="006699"/>
              </a:solidFill>
              <a:latin typeface="Gothic720 BT" panose="020C0603020203020204" pitchFamily="34" charset="0"/>
            </a:endParaRPr>
          </a:p>
          <a:p>
            <a:pPr algn="ctr"/>
            <a:r>
              <a:rPr lang="es-ES" sz="1400" b="1" dirty="0">
                <a:solidFill>
                  <a:srgbClr val="006699"/>
                </a:solidFill>
                <a:latin typeface="Gothic720 BT" panose="020C0603020203020204" pitchFamily="34" charset="0"/>
              </a:rPr>
              <a:t>Diputaciones hasta por 4 periodos</a:t>
            </a:r>
          </a:p>
          <a:p>
            <a:pPr algn="ctr"/>
            <a:endParaRPr lang="es-ES" sz="1400" b="1" dirty="0">
              <a:solidFill>
                <a:srgbClr val="006699"/>
              </a:solidFill>
              <a:latin typeface="Gothic720 BT" panose="020C0603020203020204" pitchFamily="34" charset="0"/>
            </a:endParaRPr>
          </a:p>
          <a:p>
            <a:pPr algn="ctr"/>
            <a:r>
              <a:rPr lang="es-ES" sz="1400" b="1" dirty="0">
                <a:solidFill>
                  <a:srgbClr val="006699"/>
                </a:solidFill>
                <a:latin typeface="Gothic720 BT" panose="020C0603020203020204" pitchFamily="34" charset="0"/>
              </a:rPr>
              <a:t>Ayuntamientos hasta por 2 periodos</a:t>
            </a:r>
            <a:endParaRPr lang="es-MX" sz="1400" b="1" dirty="0">
              <a:solidFill>
                <a:srgbClr val="006699"/>
              </a:solidFill>
              <a:latin typeface="Gothic720 BT" panose="020C0603020203020204" pitchFamily="34" charset="0"/>
            </a:endParaRPr>
          </a:p>
        </p:txBody>
      </p:sp>
    </p:spTree>
    <p:extLst>
      <p:ext uri="{BB962C8B-B14F-4D97-AF65-F5344CB8AC3E}">
        <p14:creationId xmlns:p14="http://schemas.microsoft.com/office/powerpoint/2010/main" val="2584371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Texto&#10;&#10;Descripción generada automáticamente con confianza media">
            <a:extLst>
              <a:ext uri="{FF2B5EF4-FFF2-40B4-BE49-F238E27FC236}">
                <a16:creationId xmlns:a16="http://schemas.microsoft.com/office/drawing/2014/main" id="{13A34127-3829-834C-FA5F-672B32611F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3" name="CuadroTexto 2">
            <a:extLst>
              <a:ext uri="{FF2B5EF4-FFF2-40B4-BE49-F238E27FC236}">
                <a16:creationId xmlns:a16="http://schemas.microsoft.com/office/drawing/2014/main" id="{66DE8FF9-99DF-D110-22D4-A8EEFC713846}"/>
              </a:ext>
            </a:extLst>
          </p:cNvPr>
          <p:cNvSpPr txBox="1"/>
          <p:nvPr/>
        </p:nvSpPr>
        <p:spPr>
          <a:xfrm>
            <a:off x="426720" y="1950720"/>
            <a:ext cx="7715794" cy="646331"/>
          </a:xfrm>
          <a:prstGeom prst="rect">
            <a:avLst/>
          </a:prstGeom>
          <a:noFill/>
        </p:spPr>
        <p:txBody>
          <a:bodyPr wrap="square" rtlCol="0">
            <a:spAutoFit/>
          </a:bodyPr>
          <a:lstStyle/>
          <a:p>
            <a:r>
              <a:rPr lang="es-MX" b="1" dirty="0">
                <a:solidFill>
                  <a:srgbClr val="7030A0"/>
                </a:solidFill>
              </a:rPr>
              <a:t>Ligas de internet de interés:</a:t>
            </a:r>
          </a:p>
          <a:p>
            <a:endParaRPr lang="es-MX" dirty="0"/>
          </a:p>
        </p:txBody>
      </p:sp>
      <p:sp>
        <p:nvSpPr>
          <p:cNvPr id="7" name="CuadroTexto 6">
            <a:extLst>
              <a:ext uri="{FF2B5EF4-FFF2-40B4-BE49-F238E27FC236}">
                <a16:creationId xmlns:a16="http://schemas.microsoft.com/office/drawing/2014/main" id="{9AFD871B-0F3B-2BAE-5CD6-A9F9DAB87B4F}"/>
              </a:ext>
            </a:extLst>
          </p:cNvPr>
          <p:cNvSpPr txBox="1"/>
          <p:nvPr/>
        </p:nvSpPr>
        <p:spPr>
          <a:xfrm>
            <a:off x="879566" y="3108012"/>
            <a:ext cx="7132319" cy="584775"/>
          </a:xfrm>
          <a:prstGeom prst="rect">
            <a:avLst/>
          </a:prstGeom>
          <a:noFill/>
        </p:spPr>
        <p:txBody>
          <a:bodyPr wrap="square">
            <a:spAutoFit/>
          </a:bodyPr>
          <a:lstStyle/>
          <a:p>
            <a:r>
              <a:rPr lang="es-MX" sz="1600" dirty="0">
                <a:hlinkClick r:id="rId3"/>
              </a:rPr>
              <a:t>https://pel.eleccionesqro.mx/2023-2024/contenido/candidaturas-independientes/</a:t>
            </a:r>
            <a:endParaRPr lang="es-MX" sz="1600" dirty="0"/>
          </a:p>
          <a:p>
            <a:endParaRPr lang="es-MX" sz="1600" dirty="0"/>
          </a:p>
        </p:txBody>
      </p:sp>
      <p:sp>
        <p:nvSpPr>
          <p:cNvPr id="9" name="CuadroTexto 8">
            <a:extLst>
              <a:ext uri="{FF2B5EF4-FFF2-40B4-BE49-F238E27FC236}">
                <a16:creationId xmlns:a16="http://schemas.microsoft.com/office/drawing/2014/main" id="{4D229237-FEAF-6BFF-6728-E80AC89DF684}"/>
              </a:ext>
            </a:extLst>
          </p:cNvPr>
          <p:cNvSpPr txBox="1"/>
          <p:nvPr/>
        </p:nvSpPr>
        <p:spPr>
          <a:xfrm>
            <a:off x="957942" y="3988416"/>
            <a:ext cx="7184571" cy="830997"/>
          </a:xfrm>
          <a:prstGeom prst="rect">
            <a:avLst/>
          </a:prstGeom>
          <a:noFill/>
        </p:spPr>
        <p:txBody>
          <a:bodyPr wrap="square">
            <a:spAutoFit/>
          </a:bodyPr>
          <a:lstStyle/>
          <a:p>
            <a:r>
              <a:rPr lang="es-MX" sz="1600" dirty="0">
                <a:hlinkClick r:id="rId4"/>
              </a:rPr>
              <a:t>https://ieeq.mx/contenido/ieeq/convenios/2023/Convencio%20Consejo%20de%20Notarios%20-%20Proceso%20Ordinario%202023-2024.pdf</a:t>
            </a:r>
            <a:endParaRPr lang="es-MX" sz="1600" dirty="0"/>
          </a:p>
          <a:p>
            <a:endParaRPr lang="es-MX" sz="1600" dirty="0"/>
          </a:p>
        </p:txBody>
      </p:sp>
    </p:spTree>
    <p:extLst>
      <p:ext uri="{BB962C8B-B14F-4D97-AF65-F5344CB8AC3E}">
        <p14:creationId xmlns:p14="http://schemas.microsoft.com/office/powerpoint/2010/main" val="28899778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uadroTexto 5">
            <a:extLst>
              <a:ext uri="{FF2B5EF4-FFF2-40B4-BE49-F238E27FC236}">
                <a16:creationId xmlns:a16="http://schemas.microsoft.com/office/drawing/2014/main" id="{5F1E8D58-396D-35F1-558B-B5BF2D65DA59}"/>
              </a:ext>
            </a:extLst>
          </p:cNvPr>
          <p:cNvSpPr txBox="1"/>
          <p:nvPr/>
        </p:nvSpPr>
        <p:spPr>
          <a:xfrm>
            <a:off x="1296955" y="1600200"/>
            <a:ext cx="7081935" cy="3626634"/>
          </a:xfrm>
          <a:prstGeom prst="rect">
            <a:avLst/>
          </a:prstGeom>
          <a:noFill/>
        </p:spPr>
        <p:txBody>
          <a:bodyPr wrap="square" rtlCol="0">
            <a:spAutoFit/>
          </a:bodyPr>
          <a:lstStyle/>
          <a:p>
            <a:pPr lvl="0" algn="just">
              <a:lnSpc>
                <a:spcPct val="107000"/>
              </a:lnSpc>
            </a:pPr>
            <a:r>
              <a:rPr lang="es-MX" sz="1800" b="1" kern="100" dirty="0">
                <a:solidFill>
                  <a:srgbClr val="7030A0"/>
                </a:solidFill>
                <a:effectLst/>
                <a:latin typeface="Gothic720 BT" panose="020C0603020203020204" pitchFamily="34" charset="0"/>
                <a:ea typeface="Calibri" panose="020F0502020204030204" pitchFamily="34" charset="0"/>
                <a:cs typeface="Times New Roman" panose="02020603050405020304" pitchFamily="18" charset="0"/>
              </a:rPr>
              <a:t>2. Etapas y requisitos</a:t>
            </a:r>
          </a:p>
          <a:p>
            <a:pPr lvl="0" algn="just">
              <a:lnSpc>
                <a:spcPct val="107000"/>
              </a:lnSpc>
            </a:pPr>
            <a:endParaRPr lang="es-MX" b="1" kern="100" dirty="0">
              <a:highlight>
                <a:srgbClr val="00FFFF"/>
              </a:highlight>
              <a:latin typeface="Gothic720 BT" panose="020C0603020203020204" pitchFamily="34" charset="0"/>
              <a:ea typeface="Calibri" panose="020F0502020204030204" pitchFamily="34" charset="0"/>
              <a:cs typeface="Times New Roman" panose="02020603050405020304" pitchFamily="18" charset="0"/>
            </a:endParaRPr>
          </a:p>
          <a:p>
            <a:pPr lvl="0" algn="just">
              <a:lnSpc>
                <a:spcPct val="107000"/>
              </a:lnSpc>
            </a:pPr>
            <a:r>
              <a:rPr lang="es-MX" sz="1400" b="1" kern="100" dirty="0">
                <a:solidFill>
                  <a:srgbClr val="FF0066"/>
                </a:solidFill>
                <a:latin typeface="Gothic720 BT" panose="020C0603020203020204" pitchFamily="34" charset="0"/>
                <a:ea typeface="Calibri" panose="020F0502020204030204" pitchFamily="34" charset="0"/>
                <a:cs typeface="Times New Roman" panose="02020603050405020304" pitchFamily="18" charset="0"/>
              </a:rPr>
              <a:t>a) Etapas del procedimiento:</a:t>
            </a:r>
          </a:p>
          <a:p>
            <a:pPr lvl="0" algn="just">
              <a:lnSpc>
                <a:spcPct val="107000"/>
              </a:lnSpc>
            </a:pPr>
            <a:endParaRPr lang="es-MX" sz="1400" b="1" kern="100" dirty="0">
              <a:highlight>
                <a:srgbClr val="00FFFF"/>
              </a:highligh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s-MX" sz="1600" b="1" kern="100" dirty="0">
                <a:solidFill>
                  <a:srgbClr val="006699"/>
                </a:solidFill>
                <a:effectLst/>
                <a:latin typeface="Gothic720 BT" panose="020C0603020203020204" pitchFamily="34" charset="0"/>
                <a:ea typeface="Calibri" panose="020F0502020204030204" pitchFamily="34" charset="0"/>
                <a:cs typeface="Times New Roman" panose="02020603050405020304" pitchFamily="18" charset="0"/>
              </a:rPr>
              <a:t>Presentación de manifestación de intención.</a:t>
            </a:r>
          </a:p>
          <a:p>
            <a:pPr marL="685800" algn="just">
              <a:lnSpc>
                <a:spcPct val="107000"/>
              </a:lnSpc>
            </a:pPr>
            <a:endParaRPr lang="es-MX" sz="1600" b="1" kern="100" dirty="0">
              <a:effectLst/>
              <a:latin typeface="Gothic720 BT" panose="020C0603020203020204" pitchFamily="34" charset="0"/>
              <a:ea typeface="Calibri" panose="020F0502020204030204" pitchFamily="34" charset="0"/>
              <a:cs typeface="Arial" panose="020B0604020202020204" pitchFamily="34" charset="0"/>
            </a:endParaRPr>
          </a:p>
          <a:p>
            <a:pPr marL="685800" algn="just">
              <a:lnSpc>
                <a:spcPct val="107000"/>
              </a:lnSpc>
            </a:pPr>
            <a:r>
              <a:rPr lang="es-MX" sz="1600" b="1" kern="100" dirty="0">
                <a:effectLst/>
                <a:latin typeface="Gothic720 BT" panose="020C0603020203020204" pitchFamily="34" charset="0"/>
                <a:ea typeface="Calibri" panose="020F0502020204030204" pitchFamily="34" charset="0"/>
                <a:cs typeface="Arial" panose="020B0604020202020204" pitchFamily="34" charset="0"/>
              </a:rPr>
              <a:t> </a:t>
            </a:r>
            <a:endParaRPr lang="es-MX" sz="1600" b="1"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685800" algn="just">
              <a:lnSpc>
                <a:spcPct val="107000"/>
              </a:lnSpc>
            </a:pPr>
            <a:r>
              <a:rPr lang="es-MX" sz="1600" b="1" kern="100" dirty="0">
                <a:effectLst/>
                <a:latin typeface="Gothic720 BT" panose="020C0603020203020204" pitchFamily="34" charset="0"/>
                <a:ea typeface="Calibri" panose="020F0502020204030204" pitchFamily="34" charset="0"/>
                <a:cs typeface="Arial" panose="020B0604020202020204" pitchFamily="34" charset="0"/>
              </a:rPr>
              <a:t>¿Qué es la manifestación de intención?</a:t>
            </a:r>
            <a:endParaRPr lang="es-MX" sz="16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endParaRPr lang="es-MX" sz="1600" kern="100" dirty="0">
              <a:effectLst/>
              <a:latin typeface="Gothic720 BT" panose="020C0603020203020204" pitchFamily="34" charset="0"/>
              <a:ea typeface="Calibri" panose="020F0502020204030204" pitchFamily="34" charset="0"/>
              <a:cs typeface="Arial" panose="020B0604020202020204" pitchFamily="34" charset="0"/>
            </a:endParaRPr>
          </a:p>
          <a:p>
            <a:pPr marL="685800" algn="just">
              <a:lnSpc>
                <a:spcPct val="107000"/>
              </a:lnSpc>
              <a:spcAft>
                <a:spcPts val="800"/>
              </a:spcAft>
            </a:pPr>
            <a:r>
              <a:rPr lang="es-MX" sz="1600" kern="100" dirty="0">
                <a:effectLst/>
                <a:latin typeface="Gothic720 BT" panose="020C0603020203020204" pitchFamily="34" charset="0"/>
                <a:ea typeface="Calibri" panose="020F0502020204030204" pitchFamily="34" charset="0"/>
                <a:cs typeface="Arial" panose="020B0604020202020204" pitchFamily="34" charset="0"/>
              </a:rPr>
              <a:t>Es un </a:t>
            </a:r>
            <a:r>
              <a:rPr lang="es-MX" sz="1600" b="1" kern="100" dirty="0">
                <a:effectLst/>
                <a:latin typeface="Gothic720 BT" panose="020C0603020203020204" pitchFamily="34" charset="0"/>
                <a:ea typeface="Calibri" panose="020F0502020204030204" pitchFamily="34" charset="0"/>
                <a:cs typeface="Arial" panose="020B0604020202020204" pitchFamily="34" charset="0"/>
              </a:rPr>
              <a:t>escrito</a:t>
            </a:r>
            <a:r>
              <a:rPr lang="es-MX" sz="1600" kern="100" dirty="0">
                <a:effectLst/>
                <a:latin typeface="Gothic720 BT" panose="020C0603020203020204" pitchFamily="34" charset="0"/>
                <a:ea typeface="Calibri" panose="020F0502020204030204" pitchFamily="34" charset="0"/>
                <a:cs typeface="Arial" panose="020B0604020202020204" pitchFamily="34" charset="0"/>
              </a:rPr>
              <a:t> por medio del cual las personas que se interesen en postularse para ser aspirantes para algún cargo de elección popular por la vía independiente deben </a:t>
            </a:r>
            <a:r>
              <a:rPr lang="es-MX" sz="1600" b="1" kern="100" dirty="0">
                <a:effectLst/>
                <a:latin typeface="Gothic720 BT" panose="020C0603020203020204" pitchFamily="34" charset="0"/>
                <a:ea typeface="Calibri" panose="020F0502020204030204" pitchFamily="34" charset="0"/>
                <a:cs typeface="Arial" panose="020B0604020202020204" pitchFamily="34" charset="0"/>
              </a:rPr>
              <a:t>hacerlo del conocimiento </a:t>
            </a:r>
            <a:r>
              <a:rPr lang="es-MX" sz="1600" kern="100" dirty="0">
                <a:effectLst/>
                <a:latin typeface="Gothic720 BT" panose="020C0603020203020204" pitchFamily="34" charset="0"/>
                <a:ea typeface="Calibri" panose="020F0502020204030204" pitchFamily="34" charset="0"/>
                <a:cs typeface="Arial" panose="020B0604020202020204" pitchFamily="34" charset="0"/>
              </a:rPr>
              <a:t>del </a:t>
            </a:r>
            <a:r>
              <a:rPr lang="es-MX" sz="1600" b="1" kern="100" dirty="0">
                <a:effectLst/>
                <a:latin typeface="Gothic720 BT" panose="020C0603020203020204" pitchFamily="34" charset="0"/>
                <a:ea typeface="Calibri" panose="020F0502020204030204" pitchFamily="34" charset="0"/>
                <a:cs typeface="Arial" panose="020B0604020202020204" pitchFamily="34" charset="0"/>
              </a:rPr>
              <a:t>Instituto Electoral del Estado de Querétaro</a:t>
            </a:r>
            <a:r>
              <a:rPr lang="es-MX" sz="1600" kern="100" dirty="0">
                <a:effectLst/>
                <a:latin typeface="Gothic720 BT" panose="020C0603020203020204" pitchFamily="34" charset="0"/>
                <a:ea typeface="Calibri" panose="020F0502020204030204" pitchFamily="34" charset="0"/>
                <a:cs typeface="Arial" panose="020B0604020202020204" pitchFamily="34" charset="0"/>
              </a:rPr>
              <a:t>.</a:t>
            </a:r>
            <a:endParaRPr lang="es-MX" sz="1600" kern="100" dirty="0">
              <a:effectLst/>
              <a:latin typeface="Gothic720 BT" panose="020C06030202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7347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CuadroTexto 3">
            <a:extLst>
              <a:ext uri="{FF2B5EF4-FFF2-40B4-BE49-F238E27FC236}">
                <a16:creationId xmlns:a16="http://schemas.microsoft.com/office/drawing/2014/main" id="{F12E7C51-71E0-9316-2065-5A7DE9089790}"/>
              </a:ext>
            </a:extLst>
          </p:cNvPr>
          <p:cNvSpPr txBox="1"/>
          <p:nvPr/>
        </p:nvSpPr>
        <p:spPr>
          <a:xfrm>
            <a:off x="1654629" y="1698171"/>
            <a:ext cx="6346371" cy="4970784"/>
          </a:xfrm>
          <a:prstGeom prst="rect">
            <a:avLst/>
          </a:prstGeom>
          <a:noFill/>
        </p:spPr>
        <p:txBody>
          <a:bodyPr wrap="square" rtlCol="0">
            <a:spAutoFit/>
          </a:bodyPr>
          <a:lstStyle/>
          <a:p>
            <a:pPr lvl="0" algn="just">
              <a:lnSpc>
                <a:spcPct val="107000"/>
              </a:lnSpc>
            </a:pPr>
            <a:endParaRPr lang="es-MX" b="1" kern="100" dirty="0">
              <a:highlight>
                <a:srgbClr val="00FFFF"/>
              </a:highlight>
              <a:latin typeface="Gothic720 BT" panose="020C0603020203020204" pitchFamily="34" charset="0"/>
              <a:ea typeface="Calibri" panose="020F0502020204030204" pitchFamily="34" charset="0"/>
              <a:cs typeface="Times New Roman" panose="02020603050405020304" pitchFamily="18" charset="0"/>
            </a:endParaRPr>
          </a:p>
          <a:p>
            <a:pPr algn="just">
              <a:lnSpc>
                <a:spcPct val="107000"/>
              </a:lnSpc>
            </a:pPr>
            <a:r>
              <a:rPr lang="es-MX" sz="1600" kern="100" dirty="0">
                <a:effectLst/>
                <a:latin typeface="Gothic720 BT" panose="020C0603020203020204" pitchFamily="34" charset="0"/>
                <a:ea typeface="Calibri" panose="020F0502020204030204" pitchFamily="34" charset="0"/>
                <a:cs typeface="Arial" panose="020B0604020202020204" pitchFamily="34" charset="0"/>
              </a:rPr>
              <a:t>En dicha manifestación se deberá </a:t>
            </a:r>
            <a:r>
              <a:rPr lang="es-MX" sz="1600" b="1" kern="100" dirty="0">
                <a:effectLst/>
                <a:latin typeface="Gothic720 BT" panose="020C0603020203020204" pitchFamily="34" charset="0"/>
                <a:ea typeface="Calibri" panose="020F0502020204030204" pitchFamily="34" charset="0"/>
                <a:cs typeface="Arial" panose="020B0604020202020204" pitchFamily="34" charset="0"/>
              </a:rPr>
              <a:t>designar</a:t>
            </a:r>
            <a:r>
              <a:rPr lang="es-MX" sz="1600" kern="100" dirty="0">
                <a:effectLst/>
                <a:latin typeface="Gothic720 BT" panose="020C0603020203020204" pitchFamily="34" charset="0"/>
                <a:ea typeface="Calibri" panose="020F0502020204030204" pitchFamily="34" charset="0"/>
                <a:cs typeface="Arial" panose="020B0604020202020204" pitchFamily="34" charset="0"/>
              </a:rPr>
              <a:t>:</a:t>
            </a:r>
            <a:endParaRPr lang="es-MX" sz="1600" kern="100" dirty="0">
              <a:effectLst/>
              <a:latin typeface="Gothic720 BT" panose="020C0603020203020204" pitchFamily="34" charset="0"/>
              <a:ea typeface="Calibri" panose="020F0502020204030204" pitchFamily="34" charset="0"/>
              <a:cs typeface="Times New Roman" panose="02020603050405020304" pitchFamily="18" charset="0"/>
            </a:endParaRPr>
          </a:p>
          <a:p>
            <a:pPr lvl="0" algn="just">
              <a:lnSpc>
                <a:spcPct val="107000"/>
              </a:lnSpc>
            </a:pPr>
            <a:endParaRPr lang="es-MX" sz="1600" b="1" kern="100" dirty="0">
              <a:effectLst/>
              <a:highlight>
                <a:srgbClr val="00FFFF"/>
              </a:highligh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s-MX" sz="1600" kern="100" dirty="0">
                <a:effectLst/>
                <a:latin typeface="Gothic720 BT" panose="020C0603020203020204" pitchFamily="34" charset="0"/>
                <a:ea typeface="Calibri" panose="020F0502020204030204" pitchFamily="34" charset="0"/>
                <a:cs typeface="Arial" panose="020B0604020202020204" pitchFamily="34" charset="0"/>
              </a:rPr>
              <a:t>Una </a:t>
            </a:r>
            <a:r>
              <a:rPr lang="es-MX" sz="1600" b="1" kern="100" dirty="0">
                <a:effectLst/>
                <a:latin typeface="Gothic720 BT" panose="020C0603020203020204" pitchFamily="34" charset="0"/>
                <a:ea typeface="Calibri" panose="020F0502020204030204" pitchFamily="34" charset="0"/>
                <a:cs typeface="Arial" panose="020B0604020202020204" pitchFamily="34" charset="0"/>
              </a:rPr>
              <a:t>persona representante.</a:t>
            </a:r>
            <a:endParaRPr lang="es-MX" sz="16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es-MX" sz="1600" kern="100" dirty="0">
                <a:effectLst/>
                <a:latin typeface="Gothic720 BT" panose="020C0603020203020204" pitchFamily="34" charset="0"/>
                <a:ea typeface="Calibri" panose="020F0502020204030204" pitchFamily="34" charset="0"/>
                <a:cs typeface="Arial" panose="020B0604020202020204" pitchFamily="34" charset="0"/>
              </a:rPr>
              <a:t>Una </a:t>
            </a:r>
            <a:r>
              <a:rPr lang="es-MX" sz="1600" b="1" kern="100" dirty="0">
                <a:effectLst/>
                <a:latin typeface="Gothic720 BT" panose="020C0603020203020204" pitchFamily="34" charset="0"/>
                <a:ea typeface="Calibri" panose="020F0502020204030204" pitchFamily="34" charset="0"/>
                <a:cs typeface="Arial" panose="020B0604020202020204" pitchFamily="34" charset="0"/>
              </a:rPr>
              <a:t>persona</a:t>
            </a:r>
            <a:r>
              <a:rPr lang="es-MX" sz="1600" kern="100" dirty="0">
                <a:effectLst/>
                <a:latin typeface="Gothic720 BT" panose="020C0603020203020204" pitchFamily="34" charset="0"/>
                <a:ea typeface="Calibri" panose="020F0502020204030204" pitchFamily="34" charset="0"/>
                <a:cs typeface="Arial" panose="020B0604020202020204" pitchFamily="34" charset="0"/>
              </a:rPr>
              <a:t> </a:t>
            </a:r>
            <a:r>
              <a:rPr lang="es-MX" sz="1600" b="1" kern="100" dirty="0">
                <a:effectLst/>
                <a:latin typeface="Gothic720 BT" panose="020C0603020203020204" pitchFamily="34" charset="0"/>
                <a:ea typeface="Calibri" panose="020F0502020204030204" pitchFamily="34" charset="0"/>
                <a:cs typeface="Arial" panose="020B0604020202020204" pitchFamily="34" charset="0"/>
              </a:rPr>
              <a:t>responsable del registro, administración y gasto de los </a:t>
            </a:r>
            <a:r>
              <a:rPr lang="es-MX" sz="1600" kern="100" dirty="0">
                <a:effectLst/>
                <a:latin typeface="Gothic720 BT" panose="020C0603020203020204" pitchFamily="34" charset="0"/>
                <a:ea typeface="Calibri" panose="020F0502020204030204" pitchFamily="34" charset="0"/>
                <a:cs typeface="Arial" panose="020B0604020202020204" pitchFamily="34" charset="0"/>
              </a:rPr>
              <a:t>recursos a utilizar en la obtención de respaldo de la ciudadanía.</a:t>
            </a:r>
            <a:endParaRPr lang="es-MX" sz="1600" kern="100" dirty="0">
              <a:effectLst/>
              <a:latin typeface="Gothic720 BT" panose="020C0603020203020204" pitchFamily="34" charset="0"/>
              <a:ea typeface="Calibri" panose="020F0502020204030204" pitchFamily="34" charset="0"/>
              <a:cs typeface="Times New Roman" panose="02020603050405020304" pitchFamily="18" charset="0"/>
            </a:endParaRPr>
          </a:p>
          <a:p>
            <a:pPr lvl="0" algn="just">
              <a:lnSpc>
                <a:spcPct val="107000"/>
              </a:lnSpc>
            </a:pPr>
            <a:endParaRPr lang="es-MX" b="1" kern="100" dirty="0">
              <a:highlight>
                <a:srgbClr val="00FFFF"/>
              </a:highlight>
              <a:latin typeface="Gothic720 BT" panose="020C0603020203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s-MX" sz="1600" b="1" kern="100" dirty="0">
                <a:effectLst/>
                <a:latin typeface="Gothic720 BT" panose="020C0603020203020204" pitchFamily="34" charset="0"/>
                <a:ea typeface="Calibri" panose="020F0502020204030204" pitchFamily="34" charset="0"/>
                <a:cs typeface="Times New Roman" panose="02020603050405020304" pitchFamily="18" charset="0"/>
              </a:rPr>
              <a:t>Autoridad competente para recibir la manifestación de intención.</a:t>
            </a:r>
            <a:endParaRPr lang="es-MX" sz="1600" b="1" kern="100" dirty="0">
              <a:latin typeface="Gothic720 BT" panose="020C0603020203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s-MX" sz="1600" kern="100" dirty="0">
                <a:effectLst/>
                <a:latin typeface="Gothic720 BT" panose="020C0603020203020204" pitchFamily="34" charset="0"/>
                <a:ea typeface="Calibri" panose="020F0502020204030204" pitchFamily="34" charset="0"/>
                <a:cs typeface="Times New Roman" panose="02020603050405020304" pitchFamily="18" charset="0"/>
              </a:rPr>
              <a:t>Son los Consejos Distritales y Municipales del Instituto Electoral del Estado de Querétaro.</a:t>
            </a:r>
          </a:p>
          <a:p>
            <a:pPr marL="342900" lvl="0" indent="-342900" algn="just">
              <a:lnSpc>
                <a:spcPct val="107000"/>
              </a:lnSpc>
              <a:buFont typeface="+mj-lt"/>
              <a:buAutoNum type="arabicPeriod"/>
            </a:pPr>
            <a:endParaRPr lang="es-MX" sz="1800" b="1" kern="100" dirty="0">
              <a:effectLst/>
              <a:highlight>
                <a:srgbClr val="00FFFF"/>
              </a:highlight>
              <a:latin typeface="Gothic720 BT" panose="020C0603020203020204" pitchFamily="34" charset="0"/>
              <a:ea typeface="Calibri" panose="020F0502020204030204" pitchFamily="34" charset="0"/>
              <a:cs typeface="Times New Roman" panose="02020603050405020304" pitchFamily="18" charset="0"/>
            </a:endParaRPr>
          </a:p>
          <a:p>
            <a:pPr lvl="0" algn="just">
              <a:lnSpc>
                <a:spcPct val="107000"/>
              </a:lnSpc>
            </a:pPr>
            <a:r>
              <a:rPr lang="es-MX" sz="1400" b="1" kern="100" dirty="0">
                <a:latin typeface="Gothic720 BT" panose="020C0603020203020204" pitchFamily="34" charset="0"/>
                <a:ea typeface="Calibri" panose="020F0502020204030204" pitchFamily="34" charset="0"/>
                <a:cs typeface="Times New Roman" panose="02020603050405020304" pitchFamily="18" charset="0"/>
              </a:rPr>
              <a:t>Fecha relevante:</a:t>
            </a:r>
          </a:p>
          <a:p>
            <a:pPr algn="ctr">
              <a:lnSpc>
                <a:spcPct val="107000"/>
              </a:lnSpc>
            </a:pPr>
            <a:endParaRPr lang="es-MX" sz="1400" b="1" kern="100" dirty="0">
              <a:solidFill>
                <a:srgbClr val="CC0099"/>
              </a:solidFill>
              <a:effectLst/>
              <a:latin typeface="Gothic720 BT" panose="020C0603020203020204" pitchFamily="34" charset="0"/>
              <a:ea typeface="Calibri" panose="020F0502020204030204" pitchFamily="34" charset="0"/>
              <a:cs typeface="Times New Roman" panose="02020603050405020304" pitchFamily="18" charset="0"/>
            </a:endParaRPr>
          </a:p>
          <a:p>
            <a:pPr algn="ctr">
              <a:lnSpc>
                <a:spcPct val="107000"/>
              </a:lnSpc>
            </a:pPr>
            <a:r>
              <a:rPr lang="es-MX" sz="1400" b="1" kern="100" dirty="0">
                <a:solidFill>
                  <a:srgbClr val="CC0099"/>
                </a:solidFill>
                <a:effectLst/>
                <a:latin typeface="Gothic720 BT" panose="020C0603020203020204" pitchFamily="34" charset="0"/>
                <a:ea typeface="Calibri" panose="020F0502020204030204" pitchFamily="34" charset="0"/>
                <a:cs typeface="Times New Roman" panose="02020603050405020304" pitchFamily="18" charset="0"/>
              </a:rPr>
              <a:t> 1 al 15 de diciembre de 2023.</a:t>
            </a:r>
            <a:endParaRPr lang="es-MX" sz="1400" kern="100" dirty="0">
              <a:solidFill>
                <a:srgbClr val="CC0099"/>
              </a:solidFill>
              <a:effectLst/>
              <a:latin typeface="Gothic720 BT" panose="020C0603020203020204" pitchFamily="34" charset="0"/>
              <a:ea typeface="Calibri" panose="020F0502020204030204" pitchFamily="34" charset="0"/>
              <a:cs typeface="Times New Roman" panose="02020603050405020304" pitchFamily="18" charset="0"/>
            </a:endParaRPr>
          </a:p>
          <a:p>
            <a:pPr lvl="0" algn="ctr">
              <a:lnSpc>
                <a:spcPct val="107000"/>
              </a:lnSpc>
            </a:pPr>
            <a:endParaRPr lang="es-MX" sz="1800" b="1" kern="100" dirty="0">
              <a:effectLst/>
              <a:highlight>
                <a:srgbClr val="00FFFF"/>
              </a:highlight>
              <a:latin typeface="Gothic720 BT" panose="020C06030202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48090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CuadroTexto 3">
            <a:extLst>
              <a:ext uri="{FF2B5EF4-FFF2-40B4-BE49-F238E27FC236}">
                <a16:creationId xmlns:a16="http://schemas.microsoft.com/office/drawing/2014/main" id="{7A3A8725-D316-C9B7-0400-62132C6E11D0}"/>
              </a:ext>
            </a:extLst>
          </p:cNvPr>
          <p:cNvSpPr txBox="1"/>
          <p:nvPr/>
        </p:nvSpPr>
        <p:spPr>
          <a:xfrm>
            <a:off x="1382486" y="1765756"/>
            <a:ext cx="7075714" cy="3967753"/>
          </a:xfrm>
          <a:prstGeom prst="rect">
            <a:avLst/>
          </a:prstGeom>
          <a:noFill/>
        </p:spPr>
        <p:txBody>
          <a:bodyPr wrap="square" rtlCol="0">
            <a:spAutoFit/>
          </a:bodyPr>
          <a:lstStyle/>
          <a:p>
            <a:pPr algn="just">
              <a:spcAft>
                <a:spcPts val="800"/>
              </a:spcAft>
            </a:pPr>
            <a:r>
              <a:rPr lang="es-MX" sz="1600" kern="100" dirty="0">
                <a:effectLst/>
                <a:latin typeface="Gothic720 BT" panose="020C0603020203020204"/>
                <a:ea typeface="Calibri" panose="020F0502020204030204" pitchFamily="34" charset="0"/>
                <a:cs typeface="Arial" panose="020B0604020202020204" pitchFamily="34" charset="0"/>
              </a:rPr>
              <a:t>Se debe </a:t>
            </a:r>
            <a:r>
              <a:rPr lang="es-MX" sz="1600" b="1" kern="100" dirty="0">
                <a:effectLst/>
                <a:latin typeface="Gothic720 BT" panose="020C0603020203020204"/>
                <a:ea typeface="Calibri" panose="020F0502020204030204" pitchFamily="34" charset="0"/>
                <a:cs typeface="Arial" panose="020B0604020202020204" pitchFamily="34" charset="0"/>
              </a:rPr>
              <a:t>adjuntar la documentación </a:t>
            </a:r>
            <a:r>
              <a:rPr lang="es-MX" sz="1600" kern="100" dirty="0">
                <a:effectLst/>
                <a:latin typeface="Gothic720 BT" panose="020C0603020203020204"/>
                <a:ea typeface="Calibri" panose="020F0502020204030204" pitchFamily="34" charset="0"/>
                <a:cs typeface="Arial" panose="020B0604020202020204" pitchFamily="34" charset="0"/>
              </a:rPr>
              <a:t>siguiente:</a:t>
            </a:r>
          </a:p>
          <a:p>
            <a:pPr algn="just">
              <a:spcAft>
                <a:spcPts val="800"/>
              </a:spcAft>
            </a:pPr>
            <a:endParaRPr lang="es-MX" sz="1100" kern="100" dirty="0">
              <a:effectLst/>
              <a:latin typeface="Gothic720 BT" panose="020C0603020203020204"/>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s-MX" sz="1400" kern="100" dirty="0">
                <a:effectLst/>
                <a:latin typeface="Gothic720 BT" panose="020C0603020203020204"/>
                <a:ea typeface="Calibri" panose="020F0502020204030204" pitchFamily="34" charset="0"/>
                <a:cs typeface="Arial" panose="020B0604020202020204" pitchFamily="34" charset="0"/>
              </a:rPr>
              <a:t>Copia certificada del </a:t>
            </a:r>
            <a:r>
              <a:rPr lang="es-MX" sz="1400" b="1" kern="100" dirty="0">
                <a:effectLst/>
                <a:latin typeface="Gothic720 BT" panose="020C0603020203020204"/>
                <a:ea typeface="Calibri" panose="020F0502020204030204" pitchFamily="34" charset="0"/>
                <a:cs typeface="Arial" panose="020B0604020202020204" pitchFamily="34" charset="0"/>
              </a:rPr>
              <a:t>acta de nacimiento.</a:t>
            </a:r>
          </a:p>
          <a:p>
            <a:pPr marL="342900" lvl="0" indent="-342900" algn="just">
              <a:lnSpc>
                <a:spcPct val="150000"/>
              </a:lnSpc>
              <a:buFont typeface="+mj-lt"/>
              <a:buAutoNum type="arabicPeriod"/>
            </a:pPr>
            <a:r>
              <a:rPr lang="es-MX" sz="1400" kern="100" dirty="0">
                <a:effectLst/>
                <a:latin typeface="Gothic720 BT" panose="020C0603020203020204"/>
                <a:ea typeface="Calibri" panose="020F0502020204030204" pitchFamily="34" charset="0"/>
                <a:cs typeface="Arial" panose="020B0604020202020204" pitchFamily="34" charset="0"/>
              </a:rPr>
              <a:t>Copia de </a:t>
            </a:r>
            <a:r>
              <a:rPr lang="es-MX" sz="1400" b="1" kern="100" dirty="0">
                <a:effectLst/>
                <a:latin typeface="Gothic720 BT" panose="020C0603020203020204"/>
                <a:ea typeface="Calibri" panose="020F0502020204030204" pitchFamily="34" charset="0"/>
                <a:cs typeface="Arial" panose="020B0604020202020204" pitchFamily="34" charset="0"/>
              </a:rPr>
              <a:t>la credencial para votar </a:t>
            </a:r>
            <a:r>
              <a:rPr lang="es-MX" sz="1400" kern="100" dirty="0">
                <a:effectLst/>
                <a:latin typeface="Gothic720 BT" panose="020C0603020203020204"/>
                <a:ea typeface="Calibri" panose="020F0502020204030204" pitchFamily="34" charset="0"/>
                <a:cs typeface="Arial" panose="020B0604020202020204" pitchFamily="34" charset="0"/>
              </a:rPr>
              <a:t>vigente por ambos lados.</a:t>
            </a:r>
            <a:endParaRPr lang="es-MX" sz="1400" kern="100" dirty="0">
              <a:effectLst/>
              <a:latin typeface="Gothic720 BT" panose="020C0603020203020204"/>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s-MX" sz="1400" kern="100" dirty="0">
                <a:effectLst/>
                <a:latin typeface="Gothic720 BT" panose="020C0603020203020204"/>
                <a:ea typeface="Calibri" panose="020F0502020204030204" pitchFamily="34" charset="0"/>
                <a:cs typeface="Arial" panose="020B0604020202020204" pitchFamily="34" charset="0"/>
              </a:rPr>
              <a:t>Original de la </a:t>
            </a:r>
            <a:r>
              <a:rPr lang="es-MX" sz="1400" b="1" kern="100" dirty="0">
                <a:effectLst/>
                <a:latin typeface="Gothic720 BT" panose="020C0603020203020204"/>
                <a:ea typeface="Calibri" panose="020F0502020204030204" pitchFamily="34" charset="0"/>
                <a:cs typeface="Arial" panose="020B0604020202020204" pitchFamily="34" charset="0"/>
              </a:rPr>
              <a:t>constancia de residencia </a:t>
            </a:r>
            <a:r>
              <a:rPr lang="es-MX" sz="1400" kern="100" dirty="0">
                <a:effectLst/>
                <a:latin typeface="Gothic720 BT" panose="020C0603020203020204"/>
                <a:ea typeface="Calibri" panose="020F0502020204030204" pitchFamily="34" charset="0"/>
                <a:cs typeface="Arial" panose="020B0604020202020204" pitchFamily="34" charset="0"/>
              </a:rPr>
              <a:t>expedida por la Secretaría del Ayuntamiento.</a:t>
            </a:r>
          </a:p>
          <a:p>
            <a:pPr marL="342900" lvl="0" indent="-342900" algn="just">
              <a:lnSpc>
                <a:spcPct val="150000"/>
              </a:lnSpc>
              <a:spcAft>
                <a:spcPts val="800"/>
              </a:spcAft>
              <a:buFont typeface="+mj-lt"/>
              <a:buAutoNum type="arabicPeriod"/>
            </a:pPr>
            <a:r>
              <a:rPr lang="es-MX" sz="1400" kern="100" dirty="0">
                <a:effectLst/>
                <a:latin typeface="Gothic720 BT" panose="020C0603020203020204"/>
                <a:ea typeface="Calibri" panose="020F0502020204030204" pitchFamily="34" charset="0"/>
                <a:cs typeface="Arial" panose="020B0604020202020204" pitchFamily="34" charset="0"/>
              </a:rPr>
              <a:t>La </a:t>
            </a:r>
            <a:r>
              <a:rPr lang="es-MX" sz="1400" b="1" kern="100" dirty="0">
                <a:solidFill>
                  <a:srgbClr val="006699"/>
                </a:solidFill>
                <a:effectLst/>
                <a:latin typeface="Gothic720 BT" panose="020C0603020203020204"/>
                <a:ea typeface="Calibri" panose="020F0502020204030204" pitchFamily="34" charset="0"/>
                <a:cs typeface="Arial" panose="020B0604020202020204" pitchFamily="34" charset="0"/>
              </a:rPr>
              <a:t>plataforma electoral</a:t>
            </a:r>
            <a:r>
              <a:rPr lang="es-MX" sz="1400" kern="100" dirty="0">
                <a:effectLst/>
                <a:latin typeface="Gothic720 BT" panose="020C0603020203020204"/>
                <a:ea typeface="Calibri" panose="020F0502020204030204" pitchFamily="34" charset="0"/>
                <a:cs typeface="Arial" panose="020B0604020202020204" pitchFamily="34" charset="0"/>
              </a:rPr>
              <a:t>.</a:t>
            </a:r>
            <a:endParaRPr lang="es-MX" sz="1400" kern="100" dirty="0">
              <a:latin typeface="Gothic720 BT" panose="020C0603020203020204"/>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s-MX" sz="1400" kern="100" dirty="0">
                <a:effectLst/>
                <a:latin typeface="Gothic720 BT" panose="020C0603020203020204"/>
                <a:ea typeface="Calibri" panose="020F0502020204030204" pitchFamily="34" charset="0"/>
                <a:cs typeface="Arial" panose="020B0604020202020204" pitchFamily="34" charset="0"/>
              </a:rPr>
              <a:t>Manifestación escrita, </a:t>
            </a:r>
            <a:r>
              <a:rPr lang="es-MX" sz="1400" b="1" kern="100" dirty="0">
                <a:effectLst/>
                <a:latin typeface="Gothic720 BT" panose="020C0603020203020204"/>
                <a:ea typeface="Calibri" panose="020F0502020204030204" pitchFamily="34" charset="0"/>
                <a:cs typeface="Arial" panose="020B0604020202020204" pitchFamily="34" charset="0"/>
              </a:rPr>
              <a:t>bajo protesta de decir verdad</a:t>
            </a:r>
            <a:r>
              <a:rPr lang="es-MX" sz="1400" kern="100" dirty="0">
                <a:effectLst/>
                <a:latin typeface="Gothic720 BT" panose="020C0603020203020204"/>
                <a:ea typeface="Calibri" panose="020F0502020204030204" pitchFamily="34" charset="0"/>
                <a:cs typeface="Arial" panose="020B0604020202020204" pitchFamily="34" charset="0"/>
              </a:rPr>
              <a:t>, que cumple con los requisitos señalados en los artículos 8 de la Constitución Local y 14 de la Ley Electoral.</a:t>
            </a:r>
            <a:endParaRPr lang="es-MX" sz="1400" kern="100" dirty="0">
              <a:latin typeface="Gothic720 BT" panose="020C0603020203020204"/>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s-MX" sz="1400" kern="100" dirty="0">
                <a:effectLst/>
                <a:latin typeface="Gothic720 BT" panose="020C0603020203020204"/>
                <a:ea typeface="Calibri" panose="020F0502020204030204" pitchFamily="34" charset="0"/>
                <a:cs typeface="Arial" panose="020B0604020202020204" pitchFamily="34" charset="0"/>
              </a:rPr>
              <a:t>No haber sido condenada por sentencia firme por el </a:t>
            </a:r>
            <a:r>
              <a:rPr lang="es-MX" sz="1400" b="1" kern="100" dirty="0">
                <a:effectLst/>
                <a:latin typeface="Gothic720 BT" panose="020C0603020203020204"/>
                <a:ea typeface="Calibri" panose="020F0502020204030204" pitchFamily="34" charset="0"/>
                <a:cs typeface="Arial" panose="020B0604020202020204" pitchFamily="34" charset="0"/>
              </a:rPr>
              <a:t>delito</a:t>
            </a:r>
            <a:r>
              <a:rPr lang="es-MX" sz="1400" kern="100" dirty="0">
                <a:effectLst/>
                <a:latin typeface="Gothic720 BT" panose="020C0603020203020204"/>
                <a:ea typeface="Calibri" panose="020F0502020204030204" pitchFamily="34" charset="0"/>
                <a:cs typeface="Arial" panose="020B0604020202020204" pitchFamily="34" charset="0"/>
              </a:rPr>
              <a:t> de </a:t>
            </a:r>
            <a:r>
              <a:rPr lang="es-MX" sz="1400" b="1" kern="100" dirty="0">
                <a:solidFill>
                  <a:srgbClr val="006699"/>
                </a:solidFill>
                <a:effectLst/>
                <a:latin typeface="Gothic720 BT" panose="020C0603020203020204"/>
                <a:ea typeface="Calibri" panose="020F0502020204030204" pitchFamily="34" charset="0"/>
                <a:cs typeface="Arial" panose="020B0604020202020204" pitchFamily="34" charset="0"/>
              </a:rPr>
              <a:t>VPG</a:t>
            </a:r>
            <a:r>
              <a:rPr lang="es-MX" sz="1400" b="1" kern="100" dirty="0">
                <a:effectLst/>
                <a:latin typeface="Gothic720 BT" panose="020C0603020203020204"/>
                <a:ea typeface="Calibri" panose="020F0502020204030204" pitchFamily="34" charset="0"/>
                <a:cs typeface="Arial" panose="020B0604020202020204" pitchFamily="34" charset="0"/>
              </a:rPr>
              <a:t>.</a:t>
            </a:r>
            <a:endParaRPr lang="es-MX" sz="1400" kern="100" dirty="0">
              <a:latin typeface="Gothic720 BT" panose="020C0603020203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36619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709"/>
            <a:ext cx="9144000" cy="6858000"/>
          </a:xfrm>
          <a:prstGeom prst="rect">
            <a:avLst/>
          </a:prstGeom>
        </p:spPr>
      </p:pic>
      <p:sp>
        <p:nvSpPr>
          <p:cNvPr id="6" name="CuadroTexto 5">
            <a:extLst>
              <a:ext uri="{FF2B5EF4-FFF2-40B4-BE49-F238E27FC236}">
                <a16:creationId xmlns:a16="http://schemas.microsoft.com/office/drawing/2014/main" id="{4A1D37A4-E9CF-8432-52AC-DA205F918B25}"/>
              </a:ext>
            </a:extLst>
          </p:cNvPr>
          <p:cNvSpPr txBox="1"/>
          <p:nvPr/>
        </p:nvSpPr>
        <p:spPr>
          <a:xfrm>
            <a:off x="1268963" y="1744824"/>
            <a:ext cx="7035282" cy="3137269"/>
          </a:xfrm>
          <a:prstGeom prst="rect">
            <a:avLst/>
          </a:prstGeom>
          <a:noFill/>
        </p:spPr>
        <p:txBody>
          <a:bodyPr wrap="square" rtlCol="0">
            <a:spAutoFit/>
          </a:bodyPr>
          <a:lstStyle/>
          <a:p>
            <a:pPr algn="just">
              <a:lnSpc>
                <a:spcPct val="107000"/>
              </a:lnSpc>
              <a:spcAft>
                <a:spcPts val="800"/>
              </a:spcAft>
            </a:pPr>
            <a:r>
              <a:rPr lang="es-MX" sz="1600" b="1" kern="100" dirty="0">
                <a:effectLst/>
                <a:latin typeface="Gothic720 BT" panose="020C0603020203020204"/>
                <a:ea typeface="Calibri" panose="020F0502020204030204" pitchFamily="34" charset="0"/>
                <a:cs typeface="Arial" panose="020B0604020202020204" pitchFamily="34" charset="0"/>
              </a:rPr>
              <a:t>7. </a:t>
            </a:r>
            <a:r>
              <a:rPr lang="es-MX" sz="1400" kern="100" dirty="0">
                <a:effectLst/>
                <a:latin typeface="Gothic720 BT" panose="020C0603020203020204" pitchFamily="34" charset="0"/>
                <a:ea typeface="Calibri" panose="020F0502020204030204" pitchFamily="34" charset="0"/>
                <a:cs typeface="Arial" panose="020B0604020202020204" pitchFamily="34" charset="0"/>
              </a:rPr>
              <a:t>No tener suspendidos sus derechos políticos electorales en razón de una sentencia firme por alguno de los siguientes supuestos:</a:t>
            </a:r>
          </a:p>
          <a:p>
            <a:pPr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(3 de 3 contra la violencia)</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177800" algn="just">
              <a:lnSpc>
                <a:spcPct val="107000"/>
              </a:lnSpc>
              <a:spcAft>
                <a:spcPts val="800"/>
              </a:spcAft>
            </a:pPr>
            <a:endParaRPr lang="es-MX" sz="1400" b="1" kern="100" dirty="0">
              <a:effectLst/>
              <a:latin typeface="Gothic720 BT" panose="020C0603020203020204" pitchFamily="34" charset="0"/>
              <a:ea typeface="Calibri" panose="020F0502020204030204" pitchFamily="34" charset="0"/>
              <a:cs typeface="Arial" panose="020B0604020202020204" pitchFamily="34" charset="0"/>
            </a:endParaRPr>
          </a:p>
          <a:p>
            <a:pPr marL="17780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a)</a:t>
            </a:r>
            <a:r>
              <a:rPr lang="es-MX" sz="1400" kern="100" dirty="0">
                <a:effectLst/>
                <a:latin typeface="Gothic720 BT" panose="020C0603020203020204" pitchFamily="34" charset="0"/>
                <a:ea typeface="Calibri" panose="020F0502020204030204" pitchFamily="34" charset="0"/>
                <a:cs typeface="Arial" panose="020B0604020202020204" pitchFamily="34" charset="0"/>
              </a:rPr>
              <a:t> Por </a:t>
            </a:r>
            <a:r>
              <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violencia familiar o de género </a:t>
            </a:r>
            <a:r>
              <a:rPr lang="es-MX" sz="1400" kern="100" dirty="0">
                <a:effectLst/>
                <a:latin typeface="Gothic720 BT" panose="020C0603020203020204" pitchFamily="34" charset="0"/>
                <a:ea typeface="Calibri" panose="020F0502020204030204" pitchFamily="34" charset="0"/>
                <a:cs typeface="Arial" panose="020B0604020202020204" pitchFamily="34" charset="0"/>
              </a:rPr>
              <a:t>en el ámbito privado o público. </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177800" algn="just">
              <a:lnSpc>
                <a:spcPct val="107000"/>
              </a:lnSpc>
              <a:spcAft>
                <a:spcPts val="800"/>
              </a:spcAft>
            </a:pPr>
            <a:endParaRPr lang="es-MX" sz="1400" b="1" kern="100" dirty="0">
              <a:effectLst/>
              <a:latin typeface="Gothic720 BT" panose="020C0603020203020204" pitchFamily="34" charset="0"/>
              <a:ea typeface="Calibri" panose="020F0502020204030204" pitchFamily="34" charset="0"/>
              <a:cs typeface="Arial" panose="020B0604020202020204" pitchFamily="34" charset="0"/>
            </a:endParaRPr>
          </a:p>
          <a:p>
            <a:pPr marL="17780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b)</a:t>
            </a:r>
            <a:r>
              <a:rPr lang="es-MX" sz="1400" kern="100" dirty="0">
                <a:effectLst/>
                <a:latin typeface="Gothic720 BT" panose="020C0603020203020204" pitchFamily="34" charset="0"/>
                <a:ea typeface="Calibri" panose="020F0502020204030204" pitchFamily="34" charset="0"/>
                <a:cs typeface="Arial" panose="020B0604020202020204" pitchFamily="34" charset="0"/>
              </a:rPr>
              <a:t> Por </a:t>
            </a:r>
            <a:r>
              <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delitos contra la libertad e inexperiencia sexuales</a:t>
            </a:r>
            <a:r>
              <a:rPr lang="es-MX" sz="1400"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 </a:t>
            </a:r>
            <a:endParaRPr lang="es-MX" sz="1400" kern="100" dirty="0">
              <a:solidFill>
                <a:srgbClr val="006699"/>
              </a:solidFill>
              <a:effectLst/>
              <a:latin typeface="Gothic720 BT" panose="020C0603020203020204" pitchFamily="34" charset="0"/>
              <a:ea typeface="Calibri" panose="020F0502020204030204" pitchFamily="34" charset="0"/>
              <a:cs typeface="Times New Roman" panose="02020603050405020304" pitchFamily="18" charset="0"/>
            </a:endParaRPr>
          </a:p>
          <a:p>
            <a:pPr marL="177800" algn="just">
              <a:lnSpc>
                <a:spcPct val="107000"/>
              </a:lnSpc>
              <a:spcAft>
                <a:spcPts val="800"/>
              </a:spcAft>
            </a:pPr>
            <a:endPar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endParaRPr>
          </a:p>
          <a:p>
            <a:pPr marL="17780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c)</a:t>
            </a:r>
            <a:r>
              <a:rPr lang="es-MX" sz="1400" kern="100" dirty="0">
                <a:effectLst/>
                <a:latin typeface="Gothic720 BT" panose="020C0603020203020204" pitchFamily="34" charset="0"/>
                <a:ea typeface="Calibri" panose="020F0502020204030204" pitchFamily="34" charset="0"/>
                <a:cs typeface="Arial" panose="020B0604020202020204" pitchFamily="34" charset="0"/>
              </a:rPr>
              <a:t> Como </a:t>
            </a:r>
            <a:r>
              <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deudora alimentaria morosa </a:t>
            </a:r>
            <a:r>
              <a:rPr lang="es-MX" sz="1400" kern="100" dirty="0">
                <a:effectLst/>
                <a:latin typeface="Gothic720 BT" panose="020C0603020203020204" pitchFamily="34" charset="0"/>
                <a:ea typeface="Calibri" panose="020F0502020204030204" pitchFamily="34" charset="0"/>
                <a:cs typeface="Arial" panose="020B0604020202020204" pitchFamily="34" charset="0"/>
              </a:rPr>
              <a:t>que atenten contra las obligaciones alimentarias. </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61275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418"/>
            <a:ext cx="9144000" cy="6858000"/>
          </a:xfrm>
          <a:prstGeom prst="rect">
            <a:avLst/>
          </a:prstGeom>
        </p:spPr>
      </p:pic>
      <p:sp>
        <p:nvSpPr>
          <p:cNvPr id="4" name="CuadroTexto 3">
            <a:extLst>
              <a:ext uri="{FF2B5EF4-FFF2-40B4-BE49-F238E27FC236}">
                <a16:creationId xmlns:a16="http://schemas.microsoft.com/office/drawing/2014/main" id="{1EBB67C8-5B08-BE15-1108-6EE7C39B0923}"/>
              </a:ext>
            </a:extLst>
          </p:cNvPr>
          <p:cNvSpPr txBox="1"/>
          <p:nvPr/>
        </p:nvSpPr>
        <p:spPr>
          <a:xfrm>
            <a:off x="787037" y="1946169"/>
            <a:ext cx="7569926" cy="2997744"/>
          </a:xfrm>
          <a:prstGeom prst="rect">
            <a:avLst/>
          </a:prstGeom>
          <a:noFill/>
        </p:spPr>
        <p:txBody>
          <a:bodyPr wrap="square" rtlCol="0">
            <a:spAutoFit/>
          </a:bodyPr>
          <a:lstStyle/>
          <a:p>
            <a:pPr marL="44958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8. </a:t>
            </a:r>
            <a:r>
              <a:rPr lang="es-MX" sz="1400" kern="100" dirty="0">
                <a:effectLst/>
                <a:latin typeface="Gothic720 BT" panose="020C0603020203020204" pitchFamily="34" charset="0"/>
                <a:ea typeface="Calibri" panose="020F0502020204030204" pitchFamily="34" charset="0"/>
                <a:cs typeface="Arial" panose="020B0604020202020204" pitchFamily="34" charset="0"/>
              </a:rPr>
              <a:t>Señalar </a:t>
            </a:r>
            <a:r>
              <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domicilio para oír y recibir notificaciones</a:t>
            </a:r>
            <a:r>
              <a:rPr lang="es-MX" sz="1400" kern="100" dirty="0">
                <a:effectLst/>
                <a:latin typeface="Gothic720 BT" panose="020C0603020203020204" pitchFamily="34" charset="0"/>
                <a:ea typeface="Calibri" panose="020F0502020204030204" pitchFamily="34" charset="0"/>
                <a:cs typeface="Arial" panose="020B0604020202020204" pitchFamily="34" charset="0"/>
              </a:rPr>
              <a:t>, proporcionar correo electrónico y número de teléfono. </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endParaRPr lang="es-MX" sz="1400" b="1" kern="100" dirty="0">
              <a:effectLst/>
              <a:latin typeface="Gothic720 BT" panose="020C0603020203020204" pitchFamily="34" charset="0"/>
              <a:ea typeface="Calibri" panose="020F0502020204030204" pitchFamily="34" charset="0"/>
              <a:cs typeface="Arial" panose="020B0604020202020204" pitchFamily="34" charset="0"/>
            </a:endParaRPr>
          </a:p>
          <a:p>
            <a:pPr marL="44958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9. </a:t>
            </a:r>
            <a:r>
              <a:rPr lang="es-MX" sz="1400" kern="100" dirty="0">
                <a:effectLst/>
                <a:latin typeface="Gothic720 BT" panose="020C0603020203020204" pitchFamily="34" charset="0"/>
                <a:ea typeface="Calibri" panose="020F0502020204030204" pitchFamily="34" charset="0"/>
                <a:cs typeface="Arial" panose="020B0604020202020204" pitchFamily="34" charset="0"/>
              </a:rPr>
              <a:t>Documentación que acredite la creación de una </a:t>
            </a:r>
            <a:r>
              <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Asociación Civil.</a:t>
            </a:r>
            <a:endParaRPr lang="es-MX" sz="1400" kern="100" dirty="0">
              <a:solidFill>
                <a:srgbClr val="006699"/>
              </a:solidFill>
              <a:effectLst/>
              <a:latin typeface="Gothic720 BT" panose="020C060302020302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endParaRPr lang="es-MX" sz="1400" b="1" kern="100" dirty="0">
              <a:effectLst/>
              <a:latin typeface="Gothic720 BT" panose="020C0603020203020204" pitchFamily="34" charset="0"/>
              <a:ea typeface="Calibri" panose="020F0502020204030204" pitchFamily="34" charset="0"/>
              <a:cs typeface="Arial" panose="020B0604020202020204" pitchFamily="34" charset="0"/>
            </a:endParaRPr>
          </a:p>
          <a:p>
            <a:pPr marL="44958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Ver Anexo CI-1 del Reglamento de Fiscalización</a:t>
            </a:r>
            <a:r>
              <a:rPr lang="es-MX" sz="1400" kern="100" dirty="0">
                <a:effectLst/>
                <a:latin typeface="Gothic720 BT" panose="020C0603020203020204" pitchFamily="34" charset="0"/>
                <a:ea typeface="Calibri" panose="020F0502020204030204" pitchFamily="34" charset="0"/>
                <a:cs typeface="Arial" panose="020B0604020202020204" pitchFamily="34" charset="0"/>
              </a:rPr>
              <a:t> del Instituto Electoral del Estado de Querétaro. (Modelo de Estatutos)</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endParaRPr lang="es-MX" sz="1400" b="1" kern="100" dirty="0">
              <a:effectLst/>
              <a:latin typeface="Gothic720 BT" panose="020C0603020203020204" pitchFamily="34" charset="0"/>
              <a:ea typeface="Calibri" panose="020F0502020204030204" pitchFamily="34" charset="0"/>
              <a:cs typeface="Arial" panose="020B0604020202020204" pitchFamily="34" charset="0"/>
            </a:endParaRPr>
          </a:p>
          <a:p>
            <a:pPr marL="44958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10. </a:t>
            </a:r>
            <a:r>
              <a:rPr lang="es-MX" sz="1400" kern="100" dirty="0">
                <a:effectLst/>
                <a:latin typeface="Gothic720 BT" panose="020C0603020203020204" pitchFamily="34" charset="0"/>
                <a:ea typeface="Calibri" panose="020F0502020204030204" pitchFamily="34" charset="0"/>
                <a:cs typeface="Arial" panose="020B0604020202020204" pitchFamily="34" charset="0"/>
              </a:rPr>
              <a:t>Acreditar su alta ante el </a:t>
            </a:r>
            <a:r>
              <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Sistema de Administración Tributaria </a:t>
            </a:r>
            <a:r>
              <a:rPr lang="es-MX" sz="1400" kern="100" dirty="0">
                <a:effectLst/>
                <a:latin typeface="Gothic720 BT" panose="020C0603020203020204" pitchFamily="34" charset="0"/>
                <a:ea typeface="Calibri" panose="020F0502020204030204" pitchFamily="34" charset="0"/>
                <a:cs typeface="Arial" panose="020B0604020202020204" pitchFamily="34" charset="0"/>
              </a:rPr>
              <a:t>y anexar los datos de la </a:t>
            </a:r>
            <a:r>
              <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cuenta bancaria </a:t>
            </a:r>
            <a:r>
              <a:rPr lang="es-MX" sz="1400" kern="100" dirty="0">
                <a:effectLst/>
                <a:latin typeface="Gothic720 BT" panose="020C0603020203020204" pitchFamily="34" charset="0"/>
                <a:ea typeface="Calibri" panose="020F0502020204030204" pitchFamily="34" charset="0"/>
                <a:cs typeface="Arial" panose="020B0604020202020204" pitchFamily="34" charset="0"/>
              </a:rPr>
              <a:t>a nombre de la persona moral.</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9011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CuadroTexto 3">
            <a:extLst>
              <a:ext uri="{FF2B5EF4-FFF2-40B4-BE49-F238E27FC236}">
                <a16:creationId xmlns:a16="http://schemas.microsoft.com/office/drawing/2014/main" id="{60C19261-8666-5976-B5A0-3426DDFA5391}"/>
              </a:ext>
            </a:extLst>
          </p:cNvPr>
          <p:cNvSpPr txBox="1"/>
          <p:nvPr/>
        </p:nvSpPr>
        <p:spPr>
          <a:xfrm>
            <a:off x="685800" y="1759131"/>
            <a:ext cx="7578633" cy="4613251"/>
          </a:xfrm>
          <a:prstGeom prst="rect">
            <a:avLst/>
          </a:prstGeom>
          <a:noFill/>
        </p:spPr>
        <p:txBody>
          <a:bodyPr wrap="square" rtlCol="0">
            <a:spAutoFit/>
          </a:bodyPr>
          <a:lstStyle/>
          <a:p>
            <a:pPr marL="342900" lvl="0" indent="-342900" algn="just">
              <a:lnSpc>
                <a:spcPct val="115000"/>
              </a:lnSpc>
              <a:spcAft>
                <a:spcPts val="800"/>
              </a:spcAft>
              <a:buFont typeface="Wingdings" panose="05000000000000000000" pitchFamily="2" charset="2"/>
              <a:buChar char=""/>
            </a:pPr>
            <a:r>
              <a:rPr lang="es-MX" sz="1600" b="1" kern="100" dirty="0">
                <a:solidFill>
                  <a:srgbClr val="006699"/>
                </a:solidFill>
                <a:effectLst/>
                <a:latin typeface="Gothic720 BT" panose="020C0603020203020204" pitchFamily="34" charset="0"/>
                <a:ea typeface="Calibri" panose="020F0502020204030204" pitchFamily="34" charset="0"/>
                <a:cs typeface="Times New Roman" panose="02020603050405020304" pitchFamily="18" charset="0"/>
              </a:rPr>
              <a:t>Obtención de respaldo de la ciudadanía.</a:t>
            </a:r>
          </a:p>
          <a:p>
            <a:pPr marL="449580" algn="just">
              <a:lnSpc>
                <a:spcPct val="107000"/>
              </a:lnSpc>
              <a:spcAft>
                <a:spcPts val="800"/>
              </a:spcAft>
            </a:pPr>
            <a:endParaRPr lang="es-MX" sz="1600" b="1" kern="100" dirty="0">
              <a:solidFill>
                <a:srgbClr val="CC0099"/>
              </a:solidFill>
              <a:effectLst/>
              <a:latin typeface="Gothic720 BT" panose="020C0603020203020204" pitchFamily="34" charset="0"/>
              <a:ea typeface="Calibri" panose="020F0502020204030204" pitchFamily="34" charset="0"/>
              <a:cs typeface="Arial" panose="020B0604020202020204" pitchFamily="34" charset="0"/>
            </a:endParaRPr>
          </a:p>
          <a:p>
            <a:pPr marL="449580" algn="just">
              <a:lnSpc>
                <a:spcPct val="107000"/>
              </a:lnSpc>
              <a:spcAft>
                <a:spcPts val="800"/>
              </a:spcAft>
            </a:pPr>
            <a:r>
              <a:rPr lang="es-MX" sz="1400" b="1" kern="100" dirty="0">
                <a:effectLst/>
                <a:latin typeface="Gothic720 BT" panose="020C0603020203020204" pitchFamily="34" charset="0"/>
                <a:ea typeface="Calibri" panose="020F0502020204030204" pitchFamily="34" charset="0"/>
                <a:cs typeface="Arial" panose="020B0604020202020204" pitchFamily="34" charset="0"/>
              </a:rPr>
              <a:t>Se utilizará una aplicación móvil.</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endParaRPr lang="es-MX" sz="1600" kern="100" dirty="0">
              <a:effectLst/>
              <a:latin typeface="Gothic720 BT" panose="020C0603020203020204" pitchFamily="34" charset="0"/>
              <a:ea typeface="Calibri" panose="020F0502020204030204" pitchFamily="34" charset="0"/>
              <a:cs typeface="Arial" panose="020B0604020202020204" pitchFamily="34" charset="0"/>
            </a:endParaRPr>
          </a:p>
          <a:p>
            <a:pPr marL="449580" algn="just">
              <a:lnSpc>
                <a:spcPct val="107000"/>
              </a:lnSpc>
              <a:spcAft>
                <a:spcPts val="800"/>
              </a:spcAft>
            </a:pPr>
            <a:r>
              <a:rPr lang="es-MX" sz="1400" kern="100" dirty="0">
                <a:effectLst/>
                <a:latin typeface="Gothic720 BT" panose="020C0603020203020204" pitchFamily="34" charset="0"/>
                <a:ea typeface="Calibri" panose="020F0502020204030204" pitchFamily="34" charset="0"/>
                <a:cs typeface="Arial" panose="020B0604020202020204" pitchFamily="34" charset="0"/>
              </a:rPr>
              <a:t>Es la </a:t>
            </a:r>
            <a:r>
              <a:rPr lang="es-MX" sz="1400" b="1" kern="100" dirty="0">
                <a:effectLst/>
                <a:latin typeface="Gothic720 BT" panose="020C0603020203020204" pitchFamily="34" charset="0"/>
                <a:ea typeface="Calibri" panose="020F0502020204030204" pitchFamily="34" charset="0"/>
                <a:cs typeface="Arial" panose="020B0604020202020204" pitchFamily="34" charset="0"/>
              </a:rPr>
              <a:t>herramienta tecnológica</a:t>
            </a:r>
            <a:r>
              <a:rPr lang="es-MX" sz="1400" kern="100" dirty="0">
                <a:effectLst/>
                <a:latin typeface="Gothic720 BT" panose="020C0603020203020204" pitchFamily="34" charset="0"/>
                <a:ea typeface="Calibri" panose="020F0502020204030204" pitchFamily="34" charset="0"/>
                <a:cs typeface="Arial" panose="020B0604020202020204" pitchFamily="34" charset="0"/>
              </a:rPr>
              <a:t> implementada por el </a:t>
            </a:r>
            <a:r>
              <a:rPr lang="es-MX" sz="1400" b="1" kern="100" dirty="0">
                <a:effectLst/>
                <a:latin typeface="Gothic720 BT" panose="020C0603020203020204" pitchFamily="34" charset="0"/>
                <a:ea typeface="Calibri" panose="020F0502020204030204" pitchFamily="34" charset="0"/>
                <a:cs typeface="Arial" panose="020B0604020202020204" pitchFamily="34" charset="0"/>
              </a:rPr>
              <a:t>Instituto Nacional Electoral</a:t>
            </a:r>
            <a:r>
              <a:rPr lang="es-MX" sz="1400" kern="100" dirty="0">
                <a:effectLst/>
                <a:latin typeface="Gothic720 BT" panose="020C0603020203020204" pitchFamily="34" charset="0"/>
                <a:ea typeface="Calibri" panose="020F0502020204030204" pitchFamily="34" charset="0"/>
                <a:cs typeface="Arial" panose="020B0604020202020204" pitchFamily="34" charset="0"/>
              </a:rPr>
              <a:t> para recabar el apoyo de la ciudadanía.</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es-MX" sz="1400" kern="100" dirty="0">
                <a:effectLst/>
                <a:latin typeface="Gothic720 BT" panose="020C0603020203020204" pitchFamily="34" charset="0"/>
                <a:ea typeface="Calibri" panose="020F0502020204030204" pitchFamily="34" charset="0"/>
                <a:cs typeface="Arial" panose="020B0604020202020204" pitchFamily="34" charset="0"/>
              </a:rPr>
              <a:t>Sustituye a la denominada cédula de papel.</a:t>
            </a:r>
            <a:endParaRPr lang="es-MX" sz="1400" kern="100" dirty="0">
              <a:effectLst/>
              <a:latin typeface="Gothic720 BT" panose="020C060302020302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endParaRPr lang="es-MX" sz="1600" b="1" kern="100" dirty="0">
              <a:effectLst/>
              <a:highlight>
                <a:srgbClr val="FFFF00"/>
              </a:highlight>
              <a:latin typeface="Gothic720 BT" panose="020C0603020203020204" pitchFamily="34" charset="0"/>
              <a:ea typeface="Calibri" panose="020F0502020204030204" pitchFamily="34" charset="0"/>
              <a:cs typeface="Arial" panose="020B0604020202020204" pitchFamily="34" charset="0"/>
            </a:endParaRPr>
          </a:p>
          <a:p>
            <a:pPr indent="449580" algn="just">
              <a:lnSpc>
                <a:spcPct val="107000"/>
              </a:lnSpc>
              <a:spcAft>
                <a:spcPts val="800"/>
              </a:spcAft>
            </a:pPr>
            <a:r>
              <a:rPr lang="es-MX" sz="1200" b="1" kern="100" dirty="0">
                <a:latin typeface="Gothic720 BT" panose="020C0603020203020204" pitchFamily="34" charset="0"/>
                <a:ea typeface="Calibri" panose="020F0502020204030204" pitchFamily="34" charset="0"/>
                <a:cs typeface="Times New Roman" panose="02020603050405020304" pitchFamily="18" charset="0"/>
              </a:rPr>
              <a:t>Fecha relevante:</a:t>
            </a:r>
          </a:p>
          <a:p>
            <a:pPr indent="449580" algn="ctr">
              <a:lnSpc>
                <a:spcPct val="107000"/>
              </a:lnSpc>
              <a:spcAft>
                <a:spcPts val="800"/>
              </a:spcAft>
            </a:pPr>
            <a:r>
              <a:rPr lang="es-MX" sz="1200" b="1" kern="100" dirty="0">
                <a:solidFill>
                  <a:srgbClr val="CC0099"/>
                </a:solidFill>
                <a:effectLst/>
                <a:latin typeface="Gothic720 BT" panose="020C0603020203020204" pitchFamily="34" charset="0"/>
                <a:ea typeface="Calibri" panose="020F0502020204030204" pitchFamily="34" charset="0"/>
                <a:cs typeface="Arial" panose="020B0604020202020204" pitchFamily="34" charset="0"/>
              </a:rPr>
              <a:t>19 de enero al 17 de febrero de 2024.</a:t>
            </a:r>
            <a:endParaRPr lang="es-MX" sz="1200" kern="100" dirty="0">
              <a:solidFill>
                <a:srgbClr val="CC0099"/>
              </a:solidFill>
              <a:effectLst/>
              <a:latin typeface="Gothic720 BT" panose="020C060302020302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endParaRPr lang="es-MX" sz="1200" kern="100" dirty="0">
              <a:effectLst/>
              <a:latin typeface="Gothic720 BT" panose="020C0603020203020204" pitchFamily="34" charset="0"/>
              <a:ea typeface="Calibri" panose="020F0502020204030204" pitchFamily="34" charset="0"/>
              <a:cs typeface="Arial" panose="020B0604020202020204" pitchFamily="34" charset="0"/>
            </a:endParaRPr>
          </a:p>
          <a:p>
            <a:pPr marL="449580" algn="just">
              <a:lnSpc>
                <a:spcPct val="107000"/>
              </a:lnSpc>
              <a:spcAft>
                <a:spcPts val="800"/>
              </a:spcAft>
            </a:pPr>
            <a:r>
              <a:rPr lang="es-MX" sz="1400" kern="100" dirty="0">
                <a:effectLst/>
                <a:latin typeface="Gothic720 BT" panose="020C0603020203020204" pitchFamily="34" charset="0"/>
                <a:ea typeface="Calibri" panose="020F0502020204030204" pitchFamily="34" charset="0"/>
                <a:cs typeface="Arial" panose="020B0604020202020204" pitchFamily="34" charset="0"/>
              </a:rPr>
              <a:t>Se requiere al menos el </a:t>
            </a:r>
            <a:r>
              <a:rPr lang="es-MX" sz="1400" b="1" kern="100" dirty="0">
                <a:solidFill>
                  <a:srgbClr val="006699"/>
                </a:solidFill>
                <a:effectLst/>
                <a:latin typeface="Gothic720 BT" panose="020C0603020203020204" pitchFamily="34" charset="0"/>
                <a:ea typeface="Calibri" panose="020F0502020204030204" pitchFamily="34" charset="0"/>
                <a:cs typeface="Arial" panose="020B0604020202020204" pitchFamily="34" charset="0"/>
              </a:rPr>
              <a:t>2% de respaldos de la ciudadanía registrada en el listado nominal de electores.</a:t>
            </a:r>
            <a:endParaRPr lang="es-MX" sz="1400" kern="100" dirty="0">
              <a:solidFill>
                <a:srgbClr val="006699"/>
              </a:solidFill>
              <a:effectLst/>
              <a:latin typeface="Gothic720 BT" panose="020C0603020203020204" pitchFamily="34" charset="0"/>
              <a:ea typeface="Calibri" panose="020F0502020204030204" pitchFamily="34" charset="0"/>
              <a:cs typeface="Times New Roman" panose="02020603050405020304" pitchFamily="18" charset="0"/>
            </a:endParaRPr>
          </a:p>
          <a:p>
            <a:endParaRPr lang="es-MX" dirty="0">
              <a:latin typeface="Gothic720 BT" panose="020C0603020203020204" pitchFamily="34" charset="0"/>
            </a:endParaRPr>
          </a:p>
        </p:txBody>
      </p:sp>
    </p:spTree>
    <p:extLst>
      <p:ext uri="{BB962C8B-B14F-4D97-AF65-F5344CB8AC3E}">
        <p14:creationId xmlns:p14="http://schemas.microsoft.com/office/powerpoint/2010/main" val="1949022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709"/>
            <a:ext cx="9144000" cy="6858000"/>
          </a:xfrm>
          <a:prstGeom prst="rect">
            <a:avLst/>
          </a:prstGeom>
        </p:spPr>
      </p:pic>
      <p:pic>
        <p:nvPicPr>
          <p:cNvPr id="4" name="Imagen 3">
            <a:extLst>
              <a:ext uri="{FF2B5EF4-FFF2-40B4-BE49-F238E27FC236}">
                <a16:creationId xmlns:a16="http://schemas.microsoft.com/office/drawing/2014/main" id="{1F430F4C-F9B6-3DA0-0832-27EDC56BE739}"/>
              </a:ext>
            </a:extLst>
          </p:cNvPr>
          <p:cNvPicPr>
            <a:picLocks noChangeAspect="1"/>
          </p:cNvPicPr>
          <p:nvPr/>
        </p:nvPicPr>
        <p:blipFill>
          <a:blip r:embed="rId3"/>
          <a:stretch>
            <a:fillRect/>
          </a:stretch>
        </p:blipFill>
        <p:spPr>
          <a:xfrm>
            <a:off x="1706880" y="1426972"/>
            <a:ext cx="6294120" cy="4786546"/>
          </a:xfrm>
          <a:prstGeom prst="rect">
            <a:avLst/>
          </a:prstGeom>
        </p:spPr>
      </p:pic>
    </p:spTree>
    <p:extLst>
      <p:ext uri="{BB962C8B-B14F-4D97-AF65-F5344CB8AC3E}">
        <p14:creationId xmlns:p14="http://schemas.microsoft.com/office/powerpoint/2010/main" val="35177216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AC1E2-8A1B-9EAF-53D3-1EB3A90C7823}"/>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B2EFD13D-FFC5-C374-DAB1-CB4A1580F704}"/>
              </a:ext>
            </a:extLst>
          </p:cNvPr>
          <p:cNvSpPr>
            <a:spLocks noGrp="1"/>
          </p:cNvSpPr>
          <p:nvPr>
            <p:ph type="subTitle" idx="1"/>
          </p:nvPr>
        </p:nvSpPr>
        <p:spPr/>
        <p:txBody>
          <a:bodyPr/>
          <a:lstStyle/>
          <a:p>
            <a:endParaRPr lang="es-MX"/>
          </a:p>
        </p:txBody>
      </p:sp>
      <p:pic>
        <p:nvPicPr>
          <p:cNvPr id="5" name="Imagen 4" descr="Texto&#10;&#10;Descripción generada automáticamente con confianza media">
            <a:extLst>
              <a:ext uri="{FF2B5EF4-FFF2-40B4-BE49-F238E27FC236}">
                <a16:creationId xmlns:a16="http://schemas.microsoft.com/office/drawing/2014/main" id="{F5CBBB1D-DCE8-5A3F-299E-937BD0E1C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pic>
        <p:nvPicPr>
          <p:cNvPr id="6" name="Imagen 5">
            <a:extLst>
              <a:ext uri="{FF2B5EF4-FFF2-40B4-BE49-F238E27FC236}">
                <a16:creationId xmlns:a16="http://schemas.microsoft.com/office/drawing/2014/main" id="{D2EC757F-705C-76DC-230B-547B7A685831}"/>
              </a:ext>
            </a:extLst>
          </p:cNvPr>
          <p:cNvPicPr>
            <a:picLocks noChangeAspect="1"/>
          </p:cNvPicPr>
          <p:nvPr/>
        </p:nvPicPr>
        <p:blipFill>
          <a:blip r:embed="rId3"/>
          <a:stretch>
            <a:fillRect/>
          </a:stretch>
        </p:blipFill>
        <p:spPr>
          <a:xfrm>
            <a:off x="1915886" y="1344446"/>
            <a:ext cx="5917256" cy="4989564"/>
          </a:xfrm>
          <a:prstGeom prst="rect">
            <a:avLst/>
          </a:prstGeom>
        </p:spPr>
      </p:pic>
    </p:spTree>
    <p:extLst>
      <p:ext uri="{BB962C8B-B14F-4D97-AF65-F5344CB8AC3E}">
        <p14:creationId xmlns:p14="http://schemas.microsoft.com/office/powerpoint/2010/main" val="1914988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424</TotalTime>
  <Words>1015</Words>
  <Application>Microsoft Office PowerPoint</Application>
  <PresentationFormat>Presentación en pantalla (4:3)</PresentationFormat>
  <Paragraphs>109</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Gothic720 BT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Jimenez Garcia</dc:creator>
  <cp:lastModifiedBy>Oscar Ulises Murillo Rodriguez</cp:lastModifiedBy>
  <cp:revision>9</cp:revision>
  <dcterms:created xsi:type="dcterms:W3CDTF">2023-03-01T15:31:59Z</dcterms:created>
  <dcterms:modified xsi:type="dcterms:W3CDTF">2023-11-02T15:53:21Z</dcterms:modified>
</cp:coreProperties>
</file>